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B01A7-D8E2-A725-8D75-1F6B9E641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A2A15BC-1E72-F4DA-5CA0-62BDCC380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525CEE-C6E9-4633-31B2-6775001D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194F0B-90D5-91FE-CB4F-A03BD0AB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B9E430-9B68-AC9B-DAC2-6DA6E98D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212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00BB79-21CC-60D6-6FCC-D61D647E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2A89F4-4624-2580-0E4D-E324AB372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3D9420-F7D4-E7F0-BD5B-949BFB82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A5E4FE-B9F6-7889-7377-52910629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29439B-1D67-92E8-B056-AD62B07A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6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080B0F5-287F-0B37-A838-EB6422121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EA1603C-0E8F-64BA-E8C6-630D1CB6C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B0FF8B-A834-353D-34B6-A18A9929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EFD4CD-33FF-E2BF-21AC-5E691382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EC4503-F0F1-CBA9-565C-F5227FA5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347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18522E-A805-E57E-9E19-661A28C5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9CB4AB-B4B3-7FA2-2B78-7EA08895F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817CE3-A2A7-B8F5-89D7-59A4F34F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B88F2B-4202-1817-44B2-FB8F246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3E5F9A-1649-DB00-9E4E-0FB3CF75C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651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42BA76-F253-05A0-29CF-0D2BC2CD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C8D66D7-8F27-FC53-1E09-25DBB78EB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7F7C31-9031-0820-9642-20BD4F8A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CBADA4-E862-B70A-4AB9-29C0BA83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696D8F-A413-7766-6D75-B6A65157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87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E61FA-FAD3-14ED-7F27-D2FA0217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29B5FB-58B7-B349-EDFC-54C878B4C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99DAF8-14C7-3274-C0AB-5E6A443F8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BC9D610-82B3-3173-987B-B04AF91D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37A54B-2E39-1385-6B70-CF18B77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184A9C-9AEF-ACDE-A85A-0FBD4C34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902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1AE88B-8143-B533-FDE6-0678F430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6BCDE5-2B62-4055-E292-070C72BC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2652B3-89B3-59FD-B9C3-1C5B1D65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5B98BD7-225D-A1FA-D4F5-BD0EE3C2F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5CB604-E7A2-4A8A-B492-7399471BD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0C01E-EB56-0DBC-FCC8-067393E7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A3C4FAB-07B5-F939-75B1-61ADE6F3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1618E28-2259-D7BA-EECC-EE6A188B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869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6B128-3D46-E39F-3AAE-11F0C3EE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4A4018-620D-E17A-4A95-EB885B21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00C60DD-EC1F-09B2-F947-6271AE3F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96DFD90-C571-CE87-2261-2809BD5C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687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A62F0F3-ED3F-B2D7-2B40-00936CC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5CC48BB-F23B-F175-4837-1B3C96D4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8D5D036-A714-67D1-B732-66126DC6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21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8C56AC-D9A5-2045-9E69-BA9CD60B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48FD5F-434E-AAAB-E311-1D32E317B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26BBE39-14C5-428D-452A-A253178A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50D1D7-74A2-91BF-5FC2-0D823CC5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69401BE-B7A6-6C24-939F-C196391D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4A4ED9-D0BF-8EAF-A87B-FFEC3B04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43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B35A3-0374-4ED9-74BD-649F58A1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D2F74E7-556F-C8C1-70FE-F881C5815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E74587-6423-C45E-4560-B7D6357E1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9FB7726-076D-46F4-9E2C-54F476CA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5438CA3-D78F-C9D9-C20E-FB11F7A0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2FAD393-265E-A637-5B6B-A3C09ACD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468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7FD8C79-B033-CF19-EB44-173180C9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C00762-4B11-6BC2-9404-A3E1618B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39AB69-2894-B368-ECEB-8647C23D9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D7D5-BF8E-314D-B929-87818AB2FFFC}" type="datetimeFigureOut">
              <a:rPr lang="sr-Latn-RS"/>
              <a:t>13.2.2024.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47114C-7097-2B41-B43E-72A9919B8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53C3341-3697-2B01-6DCB-2ED884DFE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6264-B270-0947-A6A8-FE69DC487D7A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72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6A150-55B0-DEA5-A422-CE6622D39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Filmska izražajna sredstva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772DF8-A7C0-F5FC-2BE0-F0B62BFB1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Matej Marović 6.B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356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B0FB8-37EB-7693-D4B6-9E5326E2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2" y="0"/>
            <a:ext cx="10515600" cy="1325563"/>
          </a:xfrm>
        </p:spPr>
        <p:txBody>
          <a:bodyPr>
            <a:normAutofit/>
          </a:bodyPr>
          <a:lstStyle/>
          <a:p>
            <a:r>
              <a:rPr lang="hr-HR" sz="6000"/>
              <a:t>Srednji plan</a:t>
            </a:r>
            <a:endParaRPr lang="sr-Latn-RS" sz="60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21B4A6E-6885-C041-2ECE-6F13A14DF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53" y="7936"/>
            <a:ext cx="5137547" cy="6850064"/>
          </a:xfrm>
        </p:spPr>
      </p:pic>
    </p:spTree>
    <p:extLst>
      <p:ext uri="{BB962C8B-B14F-4D97-AF65-F5344CB8AC3E}">
        <p14:creationId xmlns:p14="http://schemas.microsoft.com/office/powerpoint/2010/main" val="32367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32232D-281E-6BFF-28CA-3650650D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4" y="-62508"/>
            <a:ext cx="6073377" cy="2544961"/>
          </a:xfrm>
        </p:spPr>
        <p:txBody>
          <a:bodyPr/>
          <a:lstStyle/>
          <a:p>
            <a:r>
              <a:rPr lang="hr-HR" sz="6000"/>
              <a:t>Američki plan</a:t>
            </a:r>
            <a:br>
              <a:rPr lang="hr-HR"/>
            </a:br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536650A-B902-C834-B7DD-00FC6593B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19" y="-62508"/>
            <a:ext cx="5451581" cy="6983016"/>
          </a:xfrm>
        </p:spPr>
      </p:pic>
    </p:spTree>
    <p:extLst>
      <p:ext uri="{BB962C8B-B14F-4D97-AF65-F5344CB8AC3E}">
        <p14:creationId xmlns:p14="http://schemas.microsoft.com/office/powerpoint/2010/main" val="242475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9CD967-FEAC-014A-0AD4-5F7E1A63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54" y="-339327"/>
            <a:ext cx="7586068" cy="3018234"/>
          </a:xfrm>
        </p:spPr>
        <p:txBody>
          <a:bodyPr>
            <a:normAutofit/>
          </a:bodyPr>
          <a:lstStyle/>
          <a:p>
            <a:r>
              <a:rPr lang="hr-HR" sz="6000"/>
              <a:t>Bliži plan</a:t>
            </a:r>
            <a:endParaRPr lang="sr-Latn-RS" sz="60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D87C0A3-4025-4C5D-E42D-E760B6A10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21" y="0"/>
            <a:ext cx="4980979" cy="6858000"/>
          </a:xfrm>
        </p:spPr>
      </p:pic>
    </p:spTree>
    <p:extLst>
      <p:ext uri="{BB962C8B-B14F-4D97-AF65-F5344CB8AC3E}">
        <p14:creationId xmlns:p14="http://schemas.microsoft.com/office/powerpoint/2010/main" val="126505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07AF5B-CC48-5CAD-9C06-4A5794C4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2688094"/>
          </a:xfrm>
        </p:spPr>
        <p:txBody>
          <a:bodyPr/>
          <a:lstStyle/>
          <a:p>
            <a:r>
              <a:rPr lang="hr-HR" sz="6000"/>
              <a:t>Krupni</a:t>
            </a:r>
            <a:r>
              <a:rPr lang="hr-HR"/>
              <a:t> </a:t>
            </a:r>
            <a:r>
              <a:rPr lang="hr-HR" sz="6000"/>
              <a:t>plan</a:t>
            </a:r>
            <a:endParaRPr lang="sr-Latn-RS" sz="60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15530B7-A8CB-F190-40A2-A66E56AC2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3" y="0"/>
            <a:ext cx="4548187" cy="6858000"/>
          </a:xfrm>
        </p:spPr>
      </p:pic>
    </p:spTree>
    <p:extLst>
      <p:ext uri="{BB962C8B-B14F-4D97-AF65-F5344CB8AC3E}">
        <p14:creationId xmlns:p14="http://schemas.microsoft.com/office/powerpoint/2010/main" val="106136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BFC15-C879-C168-FC1B-FC8D239C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357187" y="517922"/>
            <a:ext cx="7090172" cy="2268142"/>
          </a:xfrm>
        </p:spPr>
        <p:txBody>
          <a:bodyPr/>
          <a:lstStyle/>
          <a:p>
            <a:r>
              <a:rPr lang="hr-HR" sz="6000"/>
              <a:t>Detalj</a:t>
            </a:r>
            <a:r>
              <a:rPr lang="hr-HR"/>
              <a:t> </a:t>
            </a:r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7319F95-B00E-1F4C-0BE2-C7431720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34" y="0"/>
            <a:ext cx="4601765" cy="6858000"/>
          </a:xfrm>
        </p:spPr>
      </p:pic>
    </p:spTree>
    <p:extLst>
      <p:ext uri="{BB962C8B-B14F-4D97-AF65-F5344CB8AC3E}">
        <p14:creationId xmlns:p14="http://schemas.microsoft.com/office/powerpoint/2010/main" val="205979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F8A502-1D17-A3A4-04C5-3D4AD096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/>
              <a:t>Gornji rakurs ili</a:t>
            </a:r>
            <a:br>
              <a:rPr lang="hr-HR" sz="6000"/>
            </a:br>
            <a:r>
              <a:rPr lang="hr-HR" sz="6000"/>
              <a:t>ptičja perspektiva</a:t>
            </a:r>
            <a:endParaRPr lang="sr-Latn-RS" sz="60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63B9D74-A6F2-B31D-0D73-F4DA77BBC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4" y="0"/>
            <a:ext cx="4869656" cy="6858000"/>
          </a:xfrm>
        </p:spPr>
      </p:pic>
    </p:spTree>
    <p:extLst>
      <p:ext uri="{BB962C8B-B14F-4D97-AF65-F5344CB8AC3E}">
        <p14:creationId xmlns:p14="http://schemas.microsoft.com/office/powerpoint/2010/main" val="212375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87A27A-9F88-C917-6BF9-70F2ABF6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10870" cy="2188766"/>
          </a:xfrm>
        </p:spPr>
        <p:txBody>
          <a:bodyPr>
            <a:normAutofit/>
          </a:bodyPr>
          <a:lstStyle/>
          <a:p>
            <a:r>
              <a:rPr lang="hr-HR" sz="6000"/>
              <a:t>Donji rakurs ili žablja  perspektiva</a:t>
            </a:r>
            <a:endParaRPr lang="sr-Latn-RS" sz="60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DD2CCE2-8068-4C6C-E25C-BD7B3B291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0"/>
            <a:ext cx="5048250" cy="6858000"/>
          </a:xfrm>
        </p:spPr>
      </p:pic>
    </p:spTree>
    <p:extLst>
      <p:ext uri="{BB962C8B-B14F-4D97-AF65-F5344CB8AC3E}">
        <p14:creationId xmlns:p14="http://schemas.microsoft.com/office/powerpoint/2010/main" val="159295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0C5F7-F495-6B66-2672-F968E416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/>
              <a:t>Total ili opći plan</a:t>
            </a:r>
            <a:endParaRPr lang="sr-Latn-RS" sz="60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7B1DA57-144B-E6AC-579F-C8E1D559F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609" y="0"/>
            <a:ext cx="5232797" cy="6858000"/>
          </a:xfrm>
        </p:spPr>
      </p:pic>
    </p:spTree>
    <p:extLst>
      <p:ext uri="{BB962C8B-B14F-4D97-AF65-F5344CB8AC3E}">
        <p14:creationId xmlns:p14="http://schemas.microsoft.com/office/powerpoint/2010/main" val="1929699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Filmska izražajna sredstva</vt:lpstr>
      <vt:lpstr>Srednji plan</vt:lpstr>
      <vt:lpstr>Američki plan </vt:lpstr>
      <vt:lpstr>Bliži plan</vt:lpstr>
      <vt:lpstr>Krupni plan</vt:lpstr>
      <vt:lpstr>Detalj </vt:lpstr>
      <vt:lpstr>Gornji rakurs ili ptičja perspektiva</vt:lpstr>
      <vt:lpstr>Donji rakurs ili žablja  perspektiva</vt:lpstr>
      <vt:lpstr>Total ili opći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Filmska izražajna sredstva</dc:title>
  <dc:creator>matej12mar@gmail.com</dc:creator>
  <cp:lastModifiedBy>Ana Malovan</cp:lastModifiedBy>
  <cp:revision>3</cp:revision>
  <dcterms:created xsi:type="dcterms:W3CDTF">2024-01-25T18:42:09Z</dcterms:created>
  <dcterms:modified xsi:type="dcterms:W3CDTF">2024-02-13T06:55:01Z</dcterms:modified>
</cp:coreProperties>
</file>