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2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6FA2B21-3FCD-4721-B95C-427943F61125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930305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3088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315630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052696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08057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873612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221593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608539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304368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22718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727975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82017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8027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164429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23370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218936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48813"/>
      </p:ext>
    </p:extLst>
  </p:cSld>
  <p:clrMapOvr>
    <a:masterClrMapping/>
  </p:clrMapOvr>
  <p:transition spd="slow">
    <p:push dir="u"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FA2B21-3FCD-4721-B95C-427943F61125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ransition spd="slow">
    <p:push dir="u"/>
  </p:transition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memegenerator.net/img/instances/80721960.jpg" TargetMode="External"/><Relationship Id="rId3" Type="http://schemas.openxmlformats.org/officeDocument/2006/relationships/hyperlink" Target="https://d35nxk5xx1d0px.cloudfront.net/repository/images/_variations/b/d/a/a/bdaacee7df4cce39abd59e5663597c82_view_article_new.jpg?v=22" TargetMode="External"/><Relationship Id="rId7" Type="http://schemas.openxmlformats.org/officeDocument/2006/relationships/hyperlink" Target="https://miss7zdrava.24sata.hr/media/img/9a/bf/51f2ae9c9027e1f54561.jpeg" TargetMode="External"/><Relationship Id="rId2" Type="http://schemas.openxmlformats.org/officeDocument/2006/relationships/hyperlink" Target="https://bauerfeind.hr/upload/publish/97/thumb/shutterstock-227784439-1024x684_5d8def8bac194_1200x645c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wa.hr/wp-content/uploads/2012/02/kombajniranje-kukuruza4.jpg" TargetMode="External"/><Relationship Id="rId5" Type="http://schemas.openxmlformats.org/officeDocument/2006/relationships/hyperlink" Target="https://lh3.googleusercontent.com/proxy/e3h4t5lRzyDY65o40g-9AIm7K4hXJ1bEglF-kEq87ZtFuAppQ5HjMNbyrJYB4mqgMbjP9RpP_vwJ0uBRBRnfiufIC_mmTrD-kYD319_FH6d-kw" TargetMode="External"/><Relationship Id="rId4" Type="http://schemas.openxmlformats.org/officeDocument/2006/relationships/hyperlink" Target="https://d35nxk5xx1d0px.cloudfront.net/repository/images/_variations/5/6/c/7/56c719031b034976005fd84ba7aac38c_view_article.jpg?v=2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39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FF88EBD-5869-4996-9338-67EA7C1A80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409" b="73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A4EF0E3-EB9A-4A29-A033-1D0B638E1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  <a:latin typeface="French Script MT" panose="03020402040607040605" pitchFamily="66" charset="0"/>
              </a:rPr>
              <a:t>Cereals in Dalmatian region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3FC2B7C-2E56-49BD-9184-03FB3B443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>
                <a:solidFill>
                  <a:srgbClr val="FFFFFF"/>
                </a:solidFill>
              </a:rPr>
              <a:t>        NINA ŠUBAŠIĆ 8.A.</a:t>
            </a:r>
          </a:p>
        </p:txBody>
      </p:sp>
      <p:cxnSp>
        <p:nvCxnSpPr>
          <p:cNvPr id="59" name="Straight Connector 41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257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3CA6EE-AD5F-4044-9E34-371ADB36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Cereals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Dalmatia</a:t>
            </a:r>
            <a:r>
              <a:rPr lang="hr-HR" dirty="0"/>
              <a:t> (</a:t>
            </a:r>
            <a:r>
              <a:rPr lang="hr-HR" dirty="0" err="1"/>
              <a:t>in</a:t>
            </a:r>
            <a:r>
              <a:rPr lang="hr-HR" dirty="0"/>
              <a:t> past)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289E3C-EBD4-4808-A023-2A5EF5F0E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They</a:t>
            </a:r>
            <a:r>
              <a:rPr lang="hr-HR" dirty="0"/>
              <a:t> </a:t>
            </a:r>
            <a:r>
              <a:rPr lang="hr-HR" dirty="0" err="1"/>
              <a:t>covered</a:t>
            </a:r>
            <a:r>
              <a:rPr lang="hr-HR" dirty="0"/>
              <a:t> </a:t>
            </a:r>
            <a:r>
              <a:rPr lang="hr-HR" dirty="0" err="1"/>
              <a:t>all</a:t>
            </a:r>
            <a:r>
              <a:rPr lang="hr-HR" dirty="0"/>
              <a:t> </a:t>
            </a:r>
            <a:r>
              <a:rPr lang="hr-HR" dirty="0" err="1"/>
              <a:t>surfaces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Dalmatia</a:t>
            </a:r>
            <a:endParaRPr lang="hr-HR" dirty="0"/>
          </a:p>
          <a:p>
            <a:r>
              <a:rPr lang="hr-HR" dirty="0" err="1"/>
              <a:t>Many</a:t>
            </a:r>
            <a:r>
              <a:rPr lang="hr-HR" dirty="0"/>
              <a:t> </a:t>
            </a:r>
            <a:r>
              <a:rPr lang="hr-HR" dirty="0" err="1"/>
              <a:t>mills</a:t>
            </a:r>
            <a:r>
              <a:rPr lang="hr-HR" dirty="0"/>
              <a:t> </a:t>
            </a:r>
            <a:r>
              <a:rPr lang="hr-HR" dirty="0" err="1"/>
              <a:t>were</a:t>
            </a:r>
            <a:r>
              <a:rPr lang="hr-HR" dirty="0"/>
              <a:t> </a:t>
            </a:r>
            <a:r>
              <a:rPr lang="hr-HR" dirty="0" err="1"/>
              <a:t>located</a:t>
            </a:r>
            <a:r>
              <a:rPr lang="hr-HR" dirty="0"/>
              <a:t> on </a:t>
            </a:r>
            <a:r>
              <a:rPr lang="hr-HR" dirty="0" err="1"/>
              <a:t>underground</a:t>
            </a:r>
            <a:r>
              <a:rPr lang="hr-HR" dirty="0"/>
              <a:t> </a:t>
            </a:r>
            <a:r>
              <a:rPr lang="hr-HR" dirty="0" err="1"/>
              <a:t>rivers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2BD57F-EF12-476D-9CB9-63F50E011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163" y="3591927"/>
            <a:ext cx="3993434" cy="2332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B689B49-DA1A-49FB-A6E5-EA2D2C5D6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846" y="3675164"/>
            <a:ext cx="4498872" cy="2249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922412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C4D50C-EAD4-479E-A1D7-5EC53B75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They</a:t>
            </a:r>
            <a:r>
              <a:rPr lang="hr-HR" dirty="0"/>
              <a:t> </a:t>
            </a:r>
            <a:r>
              <a:rPr lang="hr-HR" dirty="0" err="1"/>
              <a:t>were</a:t>
            </a:r>
            <a:r>
              <a:rPr lang="hr-HR" dirty="0"/>
              <a:t> </a:t>
            </a:r>
            <a:r>
              <a:rPr lang="hr-HR" dirty="0" err="1"/>
              <a:t>planted</a:t>
            </a:r>
            <a:r>
              <a:rPr lang="hr-HR" dirty="0"/>
              <a:t> </a:t>
            </a:r>
            <a:r>
              <a:rPr lang="hr-HR" dirty="0" err="1"/>
              <a:t>because</a:t>
            </a:r>
            <a:r>
              <a:rPr lang="hr-HR" dirty="0"/>
              <a:t>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E7784FB-0B69-4229-94D9-FB9A02026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old</a:t>
            </a:r>
            <a:r>
              <a:rPr lang="hr-HR" dirty="0"/>
              <a:t> time </a:t>
            </a:r>
            <a:r>
              <a:rPr lang="hr-HR" dirty="0" err="1"/>
              <a:t>people</a:t>
            </a:r>
            <a:r>
              <a:rPr lang="hr-HR" dirty="0"/>
              <a:t> </a:t>
            </a:r>
            <a:r>
              <a:rPr lang="hr-HR" dirty="0" err="1"/>
              <a:t>were</a:t>
            </a:r>
            <a:r>
              <a:rPr lang="hr-HR" dirty="0"/>
              <a:t> </a:t>
            </a:r>
            <a:r>
              <a:rPr lang="hr-HR" dirty="0" err="1"/>
              <a:t>mostly</a:t>
            </a:r>
            <a:r>
              <a:rPr lang="hr-HR" dirty="0"/>
              <a:t> </a:t>
            </a:r>
            <a:r>
              <a:rPr lang="hr-HR" dirty="0" err="1"/>
              <a:t>fed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planting</a:t>
            </a:r>
            <a:endParaRPr lang="hr-HR" dirty="0"/>
          </a:p>
          <a:p>
            <a:r>
              <a:rPr lang="hr-HR" dirty="0" err="1"/>
              <a:t>Cereal</a:t>
            </a:r>
            <a:r>
              <a:rPr lang="hr-HR" dirty="0"/>
              <a:t> </a:t>
            </a:r>
            <a:r>
              <a:rPr lang="hr-HR" dirty="0" err="1"/>
              <a:t>was</a:t>
            </a:r>
            <a:r>
              <a:rPr lang="hr-HR" dirty="0"/>
              <a:t> one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most </a:t>
            </a:r>
            <a:r>
              <a:rPr lang="hr-HR" dirty="0" err="1"/>
              <a:t>important</a:t>
            </a:r>
            <a:r>
              <a:rPr lang="hr-HR" dirty="0"/>
              <a:t> </a:t>
            </a:r>
            <a:r>
              <a:rPr lang="hr-HR" dirty="0" err="1"/>
              <a:t>crops</a:t>
            </a:r>
            <a:r>
              <a:rPr lang="hr-HR" dirty="0"/>
              <a:t> </a:t>
            </a:r>
            <a:r>
              <a:rPr lang="hr-HR" dirty="0" err="1"/>
              <a:t>they</a:t>
            </a:r>
            <a:r>
              <a:rPr lang="hr-HR" dirty="0"/>
              <a:t> </a:t>
            </a:r>
            <a:r>
              <a:rPr lang="hr-HR" dirty="0" err="1"/>
              <a:t>planted</a:t>
            </a:r>
            <a:endParaRPr lang="hr-HR" dirty="0"/>
          </a:p>
          <a:p>
            <a:r>
              <a:rPr lang="hr-HR" dirty="0"/>
              <a:t>In </a:t>
            </a:r>
            <a:r>
              <a:rPr lang="hr-HR" dirty="0" err="1"/>
              <a:t>Dalmatia</a:t>
            </a:r>
            <a:r>
              <a:rPr lang="hr-HR" dirty="0"/>
              <a:t> , </a:t>
            </a:r>
            <a:r>
              <a:rPr lang="hr-HR" dirty="0" err="1"/>
              <a:t>they</a:t>
            </a:r>
            <a:r>
              <a:rPr lang="hr-HR" dirty="0"/>
              <a:t> </a:t>
            </a:r>
            <a:r>
              <a:rPr lang="hr-HR" dirty="0" err="1"/>
              <a:t>mostly</a:t>
            </a:r>
            <a:r>
              <a:rPr lang="hr-HR" dirty="0"/>
              <a:t> </a:t>
            </a:r>
            <a:r>
              <a:rPr lang="hr-HR" dirty="0" err="1"/>
              <a:t>planted</a:t>
            </a:r>
            <a:r>
              <a:rPr lang="hr-HR" dirty="0"/>
              <a:t> maze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6569785-CFD9-4DCB-87D2-1ED76A893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534" y="4120590"/>
            <a:ext cx="4039262" cy="1853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84840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25931997-4E35-49E2-9C3E-2421CCE63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hr-HR" sz="2400" dirty="0" err="1"/>
              <a:t>Why</a:t>
            </a:r>
            <a:r>
              <a:rPr lang="hr-HR" sz="2400" dirty="0"/>
              <a:t> </a:t>
            </a:r>
            <a:r>
              <a:rPr lang="hr-HR" sz="2400" dirty="0" err="1"/>
              <a:t>did</a:t>
            </a:r>
            <a:r>
              <a:rPr lang="hr-HR" sz="2400" dirty="0"/>
              <a:t> </a:t>
            </a:r>
            <a:r>
              <a:rPr lang="hr-HR" sz="2400" dirty="0" err="1"/>
              <a:t>they</a:t>
            </a:r>
            <a:r>
              <a:rPr lang="hr-HR" sz="2400" dirty="0"/>
              <a:t> stop </a:t>
            </a:r>
            <a:r>
              <a:rPr lang="hr-HR" sz="2400" dirty="0" err="1"/>
              <a:t>planting</a:t>
            </a:r>
            <a:r>
              <a:rPr lang="hr-HR" sz="2400" dirty="0"/>
              <a:t>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722BE9-125C-405A-BB9B-784AEBF97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algn="ctr"/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hasn’t</a:t>
            </a:r>
            <a:r>
              <a:rPr lang="hr-HR" dirty="0"/>
              <a:t> </a:t>
            </a:r>
            <a:r>
              <a:rPr lang="hr-HR" dirty="0" err="1"/>
              <a:t>taken</a:t>
            </a:r>
            <a:r>
              <a:rPr lang="hr-HR" dirty="0"/>
              <a:t> </a:t>
            </a:r>
            <a:r>
              <a:rPr lang="hr-HR" dirty="0" err="1"/>
              <a:t>long</a:t>
            </a:r>
            <a:r>
              <a:rPr lang="hr-HR" dirty="0"/>
              <a:t> for </a:t>
            </a:r>
            <a:r>
              <a:rPr lang="hr-HR" dirty="0" err="1"/>
              <a:t>people</a:t>
            </a:r>
            <a:r>
              <a:rPr lang="hr-HR" dirty="0"/>
              <a:t> to start </a:t>
            </a:r>
            <a:r>
              <a:rPr lang="hr-HR" dirty="0" err="1"/>
              <a:t>producing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selling</a:t>
            </a:r>
            <a:r>
              <a:rPr lang="hr-HR" dirty="0"/>
              <a:t>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enough</a:t>
            </a:r>
            <a:r>
              <a:rPr lang="hr-HR" dirty="0"/>
              <a:t> </a:t>
            </a:r>
            <a:r>
              <a:rPr lang="hr-HR" dirty="0" err="1"/>
              <a:t>amount</a:t>
            </a:r>
            <a:endParaRPr lang="hr-HR" dirty="0"/>
          </a:p>
          <a:p>
            <a:pPr algn="ctr"/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became</a:t>
            </a:r>
            <a:r>
              <a:rPr lang="hr-HR" dirty="0"/>
              <a:t> </a:t>
            </a:r>
            <a:r>
              <a:rPr lang="hr-HR" dirty="0" err="1"/>
              <a:t>easily</a:t>
            </a:r>
            <a:r>
              <a:rPr lang="hr-HR" dirty="0"/>
              <a:t> </a:t>
            </a:r>
            <a:r>
              <a:rPr lang="hr-HR" dirty="0" err="1"/>
              <a:t>available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9F83BFC-CE33-407D-8D04-842FC3213A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95" r="779" b="-3"/>
          <a:stretch/>
        </p:blipFill>
        <p:spPr>
          <a:xfrm>
            <a:off x="5418668" y="982131"/>
            <a:ext cx="5469466" cy="489373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72920766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0D9AD6B2-DA3B-429D-813C-C86A49A3E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hr-HR"/>
              <a:t>Cereals now</a:t>
            </a:r>
            <a:endParaRPr lang="hr-H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061C79E-02E2-44FD-8BEB-B40056FC37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95" r="9047" b="-1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B81C38E-719F-4AD7-858E-B04191D29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hr-HR" dirty="0" err="1"/>
              <a:t>Now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buy</a:t>
            </a:r>
            <a:r>
              <a:rPr lang="hr-HR" dirty="0"/>
              <a:t>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everywhere</a:t>
            </a:r>
            <a:r>
              <a:rPr lang="hr-HR" dirty="0"/>
              <a:t>,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easy</a:t>
            </a:r>
            <a:r>
              <a:rPr lang="hr-HR" dirty="0"/>
              <a:t> </a:t>
            </a:r>
            <a:r>
              <a:rPr lang="hr-HR" dirty="0" err="1"/>
              <a:t>available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not</a:t>
            </a:r>
            <a:r>
              <a:rPr lang="hr-HR" dirty="0"/>
              <a:t> </a:t>
            </a:r>
            <a:r>
              <a:rPr lang="hr-HR" dirty="0" err="1"/>
              <a:t>expensive</a:t>
            </a:r>
            <a:endParaRPr lang="hr-HR" dirty="0"/>
          </a:p>
          <a:p>
            <a:r>
              <a:rPr lang="hr-HR" dirty="0" err="1"/>
              <a:t>There</a:t>
            </a:r>
            <a:r>
              <a:rPr lang="hr-HR" dirty="0"/>
              <a:t> are more </a:t>
            </a:r>
            <a:r>
              <a:rPr lang="hr-HR" dirty="0" err="1"/>
              <a:t>flavours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a </a:t>
            </a:r>
            <a:r>
              <a:rPr lang="hr-HR" dirty="0" err="1"/>
              <a:t>lot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brands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630697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16B556-BBE7-41D2-8353-C43662117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Photos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E429D3-52A3-456A-9C50-60800F3EE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sz="2000" dirty="0">
                <a:hlinkClick r:id="rId2"/>
              </a:rPr>
              <a:t>https://bauerfeind.hr/upload/publish/97/thumb/shutterstock-227784439-1024x684_5d8def8bac194_1200x645c.jpg</a:t>
            </a:r>
            <a:endParaRPr lang="hr-HR" sz="2000" dirty="0"/>
          </a:p>
          <a:p>
            <a:r>
              <a:rPr lang="hr-HR" sz="2000" dirty="0">
                <a:hlinkClick r:id="rId3"/>
              </a:rPr>
              <a:t>https://d35nxk5xx1d0px.cloudfront.net/repository/images/_variations/b/d/a/a/bdaacee7df4cce39abd59e5663597c82_view_article_new.jpg?v=22</a:t>
            </a:r>
            <a:endParaRPr lang="hr-HR" sz="2000" dirty="0"/>
          </a:p>
          <a:p>
            <a:r>
              <a:rPr lang="hr-HR" sz="2000" dirty="0">
                <a:hlinkClick r:id="rId4"/>
              </a:rPr>
              <a:t>https://d35nxk5xx1d0px.cloudfront.net/repository/images/_variations/5/6/c/7/56c719031b034976005fd84ba7aac38c_view_article.jpg?v=20</a:t>
            </a:r>
            <a:endParaRPr lang="hr-HR" sz="2000" dirty="0"/>
          </a:p>
          <a:p>
            <a:r>
              <a:rPr lang="hr-HR" sz="2000" dirty="0">
                <a:hlinkClick r:id="rId5"/>
              </a:rPr>
              <a:t>https://lh3.googleusercontent.com/proxy/e3h4t5lRzyDY65o40g-9AIm7K4hXJ1bEglF-kEq87ZtFuAppQ5HjMNbyrJYB4mqgMbjP9RpP_vwJ0uBRBRnfiufIC_mmTrD-kYD319_FH6d-kw</a:t>
            </a:r>
            <a:endParaRPr lang="hr-HR" sz="2000" dirty="0"/>
          </a:p>
          <a:p>
            <a:r>
              <a:rPr lang="hr-HR" sz="2000" dirty="0">
                <a:hlinkClick r:id="rId6"/>
              </a:rPr>
              <a:t>http://rwa.hr/wp-content/uploads/2012/02/kombajniranje-kukuruza4.jpg</a:t>
            </a:r>
            <a:endParaRPr lang="hr-HR" sz="2000" dirty="0"/>
          </a:p>
          <a:p>
            <a:r>
              <a:rPr lang="hr-HR" sz="2000" dirty="0">
                <a:hlinkClick r:id="rId7"/>
              </a:rPr>
              <a:t>https://miss7zdrava.24sata.hr/media/img/9a/bf/51f2ae9c9027e1f54561.jpeg</a:t>
            </a:r>
            <a:endParaRPr lang="hr-HR" sz="2000" dirty="0"/>
          </a:p>
          <a:p>
            <a:r>
              <a:rPr lang="hr-HR" sz="2000" dirty="0">
                <a:hlinkClick r:id="rId8"/>
              </a:rPr>
              <a:t>https://memegenerator.net/img/instances/80721960.jpg</a:t>
            </a:r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3960277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C896318-5570-41CA-B80F-C0E51D0F23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602" b="53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D5FF9A1-96B8-4F76-8E19-DA5C384C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The end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5E42F88-1350-4421-8CAC-8876EE323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err="1">
                <a:solidFill>
                  <a:srgbClr val="FFFFFF"/>
                </a:solidFill>
              </a:rPr>
              <a:t>This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is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end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of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my</a:t>
            </a:r>
            <a:r>
              <a:rPr lang="hr-HR">
                <a:solidFill>
                  <a:srgbClr val="FFFFFF"/>
                </a:solidFill>
              </a:rPr>
              <a:t> little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report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about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cereal</a:t>
            </a:r>
            <a:r>
              <a:rPr lang="hr-HR" dirty="0">
                <a:solidFill>
                  <a:srgbClr val="FFFFFF"/>
                </a:solidFill>
              </a:rPr>
              <a:t>.                                                        </a:t>
            </a:r>
          </a:p>
          <a:p>
            <a:pPr marL="0" indent="0">
              <a:buNone/>
            </a:pPr>
            <a:r>
              <a:rPr lang="hr-HR" dirty="0">
                <a:solidFill>
                  <a:srgbClr val="FFFFFF"/>
                </a:solidFill>
              </a:rPr>
              <a:t>I </a:t>
            </a:r>
            <a:r>
              <a:rPr lang="hr-HR" dirty="0" err="1">
                <a:solidFill>
                  <a:srgbClr val="FFFFFF"/>
                </a:solidFill>
              </a:rPr>
              <a:t>hope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you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enjoyed</a:t>
            </a:r>
            <a:r>
              <a:rPr lang="hr-HR" dirty="0">
                <a:solidFill>
                  <a:srgbClr val="FFFFFF"/>
                </a:solidFill>
              </a:rPr>
              <a:t>. </a:t>
            </a:r>
            <a:r>
              <a:rPr lang="hr-HR" dirty="0" err="1">
                <a:solidFill>
                  <a:srgbClr val="FFFFFF"/>
                </a:solidFill>
              </a:rPr>
              <a:t>Thanks</a:t>
            </a:r>
            <a:r>
              <a:rPr lang="hr-HR" dirty="0">
                <a:solidFill>
                  <a:srgbClr val="FFFFFF"/>
                </a:solidFill>
              </a:rPr>
              <a:t> for </a:t>
            </a:r>
            <a:r>
              <a:rPr lang="hr-HR" dirty="0" err="1">
                <a:solidFill>
                  <a:srgbClr val="FFFFFF"/>
                </a:solidFill>
              </a:rPr>
              <a:t>your</a:t>
            </a:r>
            <a:r>
              <a:rPr lang="hr-HR" dirty="0">
                <a:solidFill>
                  <a:srgbClr val="FFFFFF"/>
                </a:solidFill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1690045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45E6689EDBAA4E808E0DA063C5F600" ma:contentTypeVersion="8" ma:contentTypeDescription="Create a new document." ma:contentTypeScope="" ma:versionID="9f27541fa9cf04c786e0f7e13d9e5673">
  <xsd:schema xmlns:xsd="http://www.w3.org/2001/XMLSchema" xmlns:xs="http://www.w3.org/2001/XMLSchema" xmlns:p="http://schemas.microsoft.com/office/2006/metadata/properties" xmlns:ns3="aa444f8e-89ec-41c9-a24b-c884f7503505" xmlns:ns4="0d4a8da9-0e8e-46f2-a7f8-c63498877376" targetNamespace="http://schemas.microsoft.com/office/2006/metadata/properties" ma:root="true" ma:fieldsID="2c2fd1f48c0c830e0ac6ee99db9ce7a1" ns3:_="" ns4:_="">
    <xsd:import namespace="aa444f8e-89ec-41c9-a24b-c884f7503505"/>
    <xsd:import namespace="0d4a8da9-0e8e-46f2-a7f8-c634988773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44f8e-89ec-41c9-a24b-c884f7503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a8da9-0e8e-46f2-a7f8-c6349887737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0BBE13-0F91-4A0A-B6C8-BC1FD6C51B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44f8e-89ec-41c9-a24b-c884f7503505"/>
    <ds:schemaRef ds:uri="0d4a8da9-0e8e-46f2-a7f8-c634988773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FFA7EF-198E-4BAC-8CCC-00B5D62B29E2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0d4a8da9-0e8e-46f2-a7f8-c63498877376"/>
    <ds:schemaRef ds:uri="http://schemas.microsoft.com/office/infopath/2007/PartnerControls"/>
    <ds:schemaRef ds:uri="aa444f8e-89ec-41c9-a24b-c884f7503505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CA82F48-3FEA-447F-9210-CFB0C49F25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Cereals in Dalmatian region</Template>
  <TotalTime>10</TotalTime>
  <Words>282</Words>
  <Application>Microsoft Office PowerPoint</Application>
  <PresentationFormat>Široki zaslon</PresentationFormat>
  <Paragraphs>28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French Script MT</vt:lpstr>
      <vt:lpstr>Garamond</vt:lpstr>
      <vt:lpstr>Organski</vt:lpstr>
      <vt:lpstr>Cereals in Dalmatian region</vt:lpstr>
      <vt:lpstr>Cereals in Dalmatia (in past)</vt:lpstr>
      <vt:lpstr>They were planted because…</vt:lpstr>
      <vt:lpstr>Why did they stop planting?</vt:lpstr>
      <vt:lpstr>Cereals now</vt:lpstr>
      <vt:lpstr>Photos from: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Cereals in Dalmatian region</dc:title>
  <dc:creator>Matea Šubašić</dc:creator>
  <cp:lastModifiedBy>client 1</cp:lastModifiedBy>
  <cp:revision>2</cp:revision>
  <dcterms:created xsi:type="dcterms:W3CDTF">2021-10-07T19:39:56Z</dcterms:created>
  <dcterms:modified xsi:type="dcterms:W3CDTF">2021-10-08T07:03:08Z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0x0101001B45E6689EDBAA4E808E0DA063C5F600</vt:lpwstr>
  </property>
</Properties>
</file>