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EE1913-AA81-40F8-B36A-14D54263110D}" type="datetimeFigureOut">
              <a:rPr lang="sr-Latn-CS" smtClean="0"/>
              <a:t>8.10.2021.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5A4153-7473-4AB4-AB5A-AC25F46F7479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TRADITIONAL CEREALS OF MY AREA-DALMATIA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Marin Pleština 8.a</a:t>
            </a: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THE END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It is originally from Central America</a:t>
            </a:r>
          </a:p>
          <a:p>
            <a:r>
              <a:rPr lang="hr-HR" dirty="0"/>
              <a:t>Came to Europe in 1493. and to Croatia in 16-th century</a:t>
            </a:r>
          </a:p>
          <a:p>
            <a:r>
              <a:rPr lang="hr-HR" dirty="0"/>
              <a:t>We get flour from it, popcorn and sweet corn</a:t>
            </a:r>
          </a:p>
        </p:txBody>
      </p:sp>
    </p:spTree>
  </p:cSld>
  <p:clrMapOvr>
    <a:masterClrMapping/>
  </p:clrMapOvr>
  <p:transition spd="slow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ukuruz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WHEAT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It is used to make flour for bread, cakes and pasta</a:t>
            </a:r>
          </a:p>
          <a:p>
            <a:r>
              <a:rPr lang="hr-HR" dirty="0"/>
              <a:t>It is also used to make beer, alchol, vodka and biofuels</a:t>
            </a:r>
          </a:p>
        </p:txBody>
      </p:sp>
    </p:spTree>
  </p:cSld>
  <p:clrMapOvr>
    <a:masterClrMapping/>
  </p:clrMapOvr>
  <p:transition spd="slow"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šen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8" y="571480"/>
            <a:ext cx="8591050" cy="5436563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Originates from America where it was bred 4000 years ago</a:t>
            </a:r>
          </a:p>
          <a:p>
            <a:r>
              <a:rPr lang="hr-HR" dirty="0"/>
              <a:t>Came to Europe in the early 1500s</a:t>
            </a:r>
          </a:p>
          <a:p>
            <a:r>
              <a:rPr lang="hr-HR" dirty="0"/>
              <a:t>Matures in Autumn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682924"/>
            <a:ext cx="8501132" cy="510353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BARLEY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Comes from the grass family</a:t>
            </a:r>
          </a:p>
          <a:p>
            <a:r>
              <a:rPr lang="hr-HR" dirty="0"/>
              <a:t>Originates from Eurasia</a:t>
            </a:r>
          </a:p>
          <a:p>
            <a:r>
              <a:rPr lang="hr-HR" dirty="0"/>
              <a:t>It can grow up to 1 meter</a:t>
            </a:r>
          </a:p>
          <a:p>
            <a:r>
              <a:rPr lang="hr-HR" dirty="0"/>
              <a:t>It is used in food and in brewing, it is also medicinal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ec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14290"/>
            <a:ext cx="6429420" cy="648840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117</Words>
  <Application>Microsoft Office PowerPoint</Application>
  <PresentationFormat>Prikaz na zaslonu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Book Antiqua</vt:lpstr>
      <vt:lpstr>Lucida Sans</vt:lpstr>
      <vt:lpstr>Wingdings</vt:lpstr>
      <vt:lpstr>Wingdings 2</vt:lpstr>
      <vt:lpstr>Wingdings 3</vt:lpstr>
      <vt:lpstr>Apex</vt:lpstr>
      <vt:lpstr>TRADITIONAL CEREALS OF MY AREA-DALMATIA</vt:lpstr>
      <vt:lpstr>CORN</vt:lpstr>
      <vt:lpstr>PowerPoint prezentacija</vt:lpstr>
      <vt:lpstr>WHEAT</vt:lpstr>
      <vt:lpstr>PowerPoint prezentacija</vt:lpstr>
      <vt:lpstr>BEANS</vt:lpstr>
      <vt:lpstr>PowerPoint prezentacija</vt:lpstr>
      <vt:lpstr>BARLEY</vt:lpstr>
      <vt:lpstr>PowerPoint prezentacija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CEREALS OF MY AREA-DALMATIA</dc:title>
  <dc:creator>plestina</dc:creator>
  <cp:lastModifiedBy>client 1</cp:lastModifiedBy>
  <cp:revision>1</cp:revision>
  <dcterms:created xsi:type="dcterms:W3CDTF">2021-10-07T17:33:36Z</dcterms:created>
  <dcterms:modified xsi:type="dcterms:W3CDTF">2021-10-08T06:41:03Z</dcterms:modified>
</cp:coreProperties>
</file>