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a Vetma" userId="449d0716-2a03-4069-9352-738b75c70b60" providerId="ADAL" clId="{2F07C03B-457B-EE42-9554-E1C7610820C2}"/>
    <pc:docChg chg="custSel addSld delSld modSld">
      <pc:chgData name="Marija Vetma" userId="449d0716-2a03-4069-9352-738b75c70b60" providerId="ADAL" clId="{2F07C03B-457B-EE42-9554-E1C7610820C2}" dt="2021-03-13T17:43:13.869" v="2615" actId="1076"/>
      <pc:docMkLst>
        <pc:docMk/>
      </pc:docMkLst>
      <pc:sldChg chg="modSp modTransition">
        <pc:chgData name="Marija Vetma" userId="449d0716-2a03-4069-9352-738b75c70b60" providerId="ADAL" clId="{2F07C03B-457B-EE42-9554-E1C7610820C2}" dt="2021-03-13T17:38:40.071" v="2607" actId="12563"/>
        <pc:sldMkLst>
          <pc:docMk/>
          <pc:sldMk cId="1877366925" sldId="256"/>
        </pc:sldMkLst>
        <pc:spChg chg="mod">
          <ac:chgData name="Marija Vetma" userId="449d0716-2a03-4069-9352-738b75c70b60" providerId="ADAL" clId="{2F07C03B-457B-EE42-9554-E1C7610820C2}" dt="2021-03-13T11:56:55.860" v="13" actId="20577"/>
          <ac:spMkLst>
            <pc:docMk/>
            <pc:sldMk cId="1877366925" sldId="256"/>
            <ac:spMk id="2" creationId="{6D9CA866-4816-9047-9DCC-1347BD3F62C4}"/>
          </ac:spMkLst>
        </pc:spChg>
        <pc:spChg chg="mod">
          <ac:chgData name="Marija Vetma" userId="449d0716-2a03-4069-9352-738b75c70b60" providerId="ADAL" clId="{2F07C03B-457B-EE42-9554-E1C7610820C2}" dt="2021-03-13T11:57:39.703" v="197" actId="20577"/>
          <ac:spMkLst>
            <pc:docMk/>
            <pc:sldMk cId="1877366925" sldId="256"/>
            <ac:spMk id="3" creationId="{97C190B5-741D-6046-9943-EAADE989B0CC}"/>
          </ac:spMkLst>
        </pc:spChg>
      </pc:sldChg>
      <pc:sldChg chg="addSp modSp new modTransition">
        <pc:chgData name="Marija Vetma" userId="449d0716-2a03-4069-9352-738b75c70b60" providerId="ADAL" clId="{2F07C03B-457B-EE42-9554-E1C7610820C2}" dt="2021-03-13T17:38:51.150" v="2608" actId="12563"/>
        <pc:sldMkLst>
          <pc:docMk/>
          <pc:sldMk cId="590628299" sldId="257"/>
        </pc:sldMkLst>
        <pc:spChg chg="mod">
          <ac:chgData name="Marija Vetma" userId="449d0716-2a03-4069-9352-738b75c70b60" providerId="ADAL" clId="{2F07C03B-457B-EE42-9554-E1C7610820C2}" dt="2021-03-13T11:59:03.979" v="263" actId="20577"/>
          <ac:spMkLst>
            <pc:docMk/>
            <pc:sldMk cId="590628299" sldId="257"/>
            <ac:spMk id="2" creationId="{F48793B7-F639-514C-B6AA-3FC3F5E2BA96}"/>
          </ac:spMkLst>
        </pc:spChg>
        <pc:spChg chg="mod">
          <ac:chgData name="Marija Vetma" userId="449d0716-2a03-4069-9352-738b75c70b60" providerId="ADAL" clId="{2F07C03B-457B-EE42-9554-E1C7610820C2}" dt="2021-03-13T12:10:30.295" v="625" actId="20577"/>
          <ac:spMkLst>
            <pc:docMk/>
            <pc:sldMk cId="590628299" sldId="257"/>
            <ac:spMk id="3" creationId="{F43D1342-D903-6D4C-9205-277EB00B059A}"/>
          </ac:spMkLst>
        </pc:spChg>
        <pc:picChg chg="add mod">
          <ac:chgData name="Marija Vetma" userId="449d0716-2a03-4069-9352-738b75c70b60" providerId="ADAL" clId="{2F07C03B-457B-EE42-9554-E1C7610820C2}" dt="2021-03-13T12:11:25.814" v="632" actId="1076"/>
          <ac:picMkLst>
            <pc:docMk/>
            <pc:sldMk cId="590628299" sldId="257"/>
            <ac:picMk id="4" creationId="{F3AA9724-A681-F247-A8FD-F19857BBEE49}"/>
          </ac:picMkLst>
        </pc:picChg>
      </pc:sldChg>
      <pc:sldChg chg="addSp modSp new modTransition">
        <pc:chgData name="Marija Vetma" userId="449d0716-2a03-4069-9352-738b75c70b60" providerId="ADAL" clId="{2F07C03B-457B-EE42-9554-E1C7610820C2}" dt="2021-03-13T17:38:56.103" v="2609" actId="12563"/>
        <pc:sldMkLst>
          <pc:docMk/>
          <pc:sldMk cId="3366011895" sldId="258"/>
        </pc:sldMkLst>
        <pc:spChg chg="mod">
          <ac:chgData name="Marija Vetma" userId="449d0716-2a03-4069-9352-738b75c70b60" providerId="ADAL" clId="{2F07C03B-457B-EE42-9554-E1C7610820C2}" dt="2021-03-13T12:55:51.320" v="659" actId="20577"/>
          <ac:spMkLst>
            <pc:docMk/>
            <pc:sldMk cId="3366011895" sldId="258"/>
            <ac:spMk id="2" creationId="{D13F5441-385F-1249-8F81-DD63DED29475}"/>
          </ac:spMkLst>
        </pc:spChg>
        <pc:spChg chg="mod">
          <ac:chgData name="Marija Vetma" userId="449d0716-2a03-4069-9352-738b75c70b60" providerId="ADAL" clId="{2F07C03B-457B-EE42-9554-E1C7610820C2}" dt="2021-03-13T15:48:32.306" v="1813" actId="20577"/>
          <ac:spMkLst>
            <pc:docMk/>
            <pc:sldMk cId="3366011895" sldId="258"/>
            <ac:spMk id="3" creationId="{19C1C275-7EF6-6143-8AFD-E47CBA3E409E}"/>
          </ac:spMkLst>
        </pc:spChg>
        <pc:picChg chg="add mod">
          <ac:chgData name="Marija Vetma" userId="449d0716-2a03-4069-9352-738b75c70b60" providerId="ADAL" clId="{2F07C03B-457B-EE42-9554-E1C7610820C2}" dt="2021-03-13T15:49:11.707" v="1819" actId="14100"/>
          <ac:picMkLst>
            <pc:docMk/>
            <pc:sldMk cId="3366011895" sldId="258"/>
            <ac:picMk id="4" creationId="{2D0ED858-3A79-1548-99E7-47028B9713AF}"/>
          </ac:picMkLst>
        </pc:picChg>
      </pc:sldChg>
      <pc:sldChg chg="addSp modSp new modTransition">
        <pc:chgData name="Marija Vetma" userId="449d0716-2a03-4069-9352-738b75c70b60" providerId="ADAL" clId="{2F07C03B-457B-EE42-9554-E1C7610820C2}" dt="2021-03-13T17:39:02.939" v="2610" actId="12563"/>
        <pc:sldMkLst>
          <pc:docMk/>
          <pc:sldMk cId="3168946043" sldId="259"/>
        </pc:sldMkLst>
        <pc:spChg chg="mod">
          <ac:chgData name="Marija Vetma" userId="449d0716-2a03-4069-9352-738b75c70b60" providerId="ADAL" clId="{2F07C03B-457B-EE42-9554-E1C7610820C2}" dt="2021-03-13T16:14:34.245" v="2064" actId="1076"/>
          <ac:spMkLst>
            <pc:docMk/>
            <pc:sldMk cId="3168946043" sldId="259"/>
            <ac:spMk id="2" creationId="{EF7DDB33-7C17-1B4C-80CF-658381D60EBA}"/>
          </ac:spMkLst>
        </pc:spChg>
        <pc:spChg chg="mod">
          <ac:chgData name="Marija Vetma" userId="449d0716-2a03-4069-9352-738b75c70b60" providerId="ADAL" clId="{2F07C03B-457B-EE42-9554-E1C7610820C2}" dt="2021-03-13T16:14:39.098" v="2065" actId="1076"/>
          <ac:spMkLst>
            <pc:docMk/>
            <pc:sldMk cId="3168946043" sldId="259"/>
            <ac:spMk id="3" creationId="{8AF65ED7-18EC-0847-B874-5D9EC9C69314}"/>
          </ac:spMkLst>
        </pc:spChg>
        <pc:picChg chg="add mod">
          <ac:chgData name="Marija Vetma" userId="449d0716-2a03-4069-9352-738b75c70b60" providerId="ADAL" clId="{2F07C03B-457B-EE42-9554-E1C7610820C2}" dt="2021-03-13T16:14:47.132" v="2070" actId="14100"/>
          <ac:picMkLst>
            <pc:docMk/>
            <pc:sldMk cId="3168946043" sldId="259"/>
            <ac:picMk id="4" creationId="{A5603EEE-155B-6144-AB05-F7BEA9DA34C4}"/>
          </ac:picMkLst>
        </pc:picChg>
      </pc:sldChg>
      <pc:sldChg chg="new del">
        <pc:chgData name="Marija Vetma" userId="449d0716-2a03-4069-9352-738b75c70b60" providerId="ADAL" clId="{2F07C03B-457B-EE42-9554-E1C7610820C2}" dt="2021-03-13T16:30:54.723" v="2255" actId="2696"/>
        <pc:sldMkLst>
          <pc:docMk/>
          <pc:sldMk cId="279101229" sldId="260"/>
        </pc:sldMkLst>
      </pc:sldChg>
      <pc:sldChg chg="addSp modSp new modTransition">
        <pc:chgData name="Marija Vetma" userId="449d0716-2a03-4069-9352-738b75c70b60" providerId="ADAL" clId="{2F07C03B-457B-EE42-9554-E1C7610820C2}" dt="2021-03-13T17:39:09.894" v="2611" actId="12563"/>
        <pc:sldMkLst>
          <pc:docMk/>
          <pc:sldMk cId="2955144338" sldId="260"/>
        </pc:sldMkLst>
        <pc:spChg chg="mod">
          <ac:chgData name="Marija Vetma" userId="449d0716-2a03-4069-9352-738b75c70b60" providerId="ADAL" clId="{2F07C03B-457B-EE42-9554-E1C7610820C2}" dt="2021-03-13T16:31:44.290" v="2303" actId="20577"/>
          <ac:spMkLst>
            <pc:docMk/>
            <pc:sldMk cId="2955144338" sldId="260"/>
            <ac:spMk id="2" creationId="{DFC54BEC-F3FB-9548-BC7D-30060759837E}"/>
          </ac:spMkLst>
        </pc:spChg>
        <pc:spChg chg="mod">
          <ac:chgData name="Marija Vetma" userId="449d0716-2a03-4069-9352-738b75c70b60" providerId="ADAL" clId="{2F07C03B-457B-EE42-9554-E1C7610820C2}" dt="2021-03-13T16:33:34.378" v="2489" actId="20577"/>
          <ac:spMkLst>
            <pc:docMk/>
            <pc:sldMk cId="2955144338" sldId="260"/>
            <ac:spMk id="3" creationId="{3839D1F0-D208-E54D-BBD0-24F6216C6C2E}"/>
          </ac:spMkLst>
        </pc:spChg>
        <pc:picChg chg="add mod">
          <ac:chgData name="Marija Vetma" userId="449d0716-2a03-4069-9352-738b75c70b60" providerId="ADAL" clId="{2F07C03B-457B-EE42-9554-E1C7610820C2}" dt="2021-03-13T16:34:01.534" v="2496" actId="1076"/>
          <ac:picMkLst>
            <pc:docMk/>
            <pc:sldMk cId="2955144338" sldId="260"/>
            <ac:picMk id="4" creationId="{83AC35D3-F6C4-254E-A717-EAEDD5BA4200}"/>
          </ac:picMkLst>
        </pc:picChg>
      </pc:sldChg>
      <pc:sldChg chg="addSp modSp new del">
        <pc:chgData name="Marija Vetma" userId="449d0716-2a03-4069-9352-738b75c70b60" providerId="ADAL" clId="{2F07C03B-457B-EE42-9554-E1C7610820C2}" dt="2021-03-13T16:30:41.684" v="2253" actId="2696"/>
        <pc:sldMkLst>
          <pc:docMk/>
          <pc:sldMk cId="3990057410" sldId="260"/>
        </pc:sldMkLst>
        <pc:spChg chg="mod">
          <ac:chgData name="Marija Vetma" userId="449d0716-2a03-4069-9352-738b75c70b60" providerId="ADAL" clId="{2F07C03B-457B-EE42-9554-E1C7610820C2}" dt="2021-03-13T16:27:52.393" v="2099" actId="20577"/>
          <ac:spMkLst>
            <pc:docMk/>
            <pc:sldMk cId="3990057410" sldId="260"/>
            <ac:spMk id="2" creationId="{D61F1382-5FE0-6E4A-9482-1F4BE9E5E55A}"/>
          </ac:spMkLst>
        </pc:spChg>
        <pc:spChg chg="mod">
          <ac:chgData name="Marija Vetma" userId="449d0716-2a03-4069-9352-738b75c70b60" providerId="ADAL" clId="{2F07C03B-457B-EE42-9554-E1C7610820C2}" dt="2021-03-13T16:30:01.468" v="2248" actId="20577"/>
          <ac:spMkLst>
            <pc:docMk/>
            <pc:sldMk cId="3990057410" sldId="260"/>
            <ac:spMk id="3" creationId="{79C90557-C9E6-3144-9912-AAD033ED6DD0}"/>
          </ac:spMkLst>
        </pc:spChg>
        <pc:picChg chg="add mod">
          <ac:chgData name="Marija Vetma" userId="449d0716-2a03-4069-9352-738b75c70b60" providerId="ADAL" clId="{2F07C03B-457B-EE42-9554-E1C7610820C2}" dt="2021-03-13T16:30:28.974" v="2252" actId="1076"/>
          <ac:picMkLst>
            <pc:docMk/>
            <pc:sldMk cId="3990057410" sldId="260"/>
            <ac:picMk id="4" creationId="{C2582507-DA65-D746-A5F4-E0D5D061869E}"/>
          </ac:picMkLst>
        </pc:picChg>
      </pc:sldChg>
      <pc:sldChg chg="addSp modSp new modTransition">
        <pc:chgData name="Marija Vetma" userId="449d0716-2a03-4069-9352-738b75c70b60" providerId="ADAL" clId="{2F07C03B-457B-EE42-9554-E1C7610820C2}" dt="2021-03-13T17:43:13.869" v="2615" actId="1076"/>
        <pc:sldMkLst>
          <pc:docMk/>
          <pc:sldMk cId="2490263313" sldId="261"/>
        </pc:sldMkLst>
        <pc:spChg chg="mod">
          <ac:chgData name="Marija Vetma" userId="449d0716-2a03-4069-9352-738b75c70b60" providerId="ADAL" clId="{2F07C03B-457B-EE42-9554-E1C7610820C2}" dt="2021-03-13T16:34:35.627" v="2550" actId="20577"/>
          <ac:spMkLst>
            <pc:docMk/>
            <pc:sldMk cId="2490263313" sldId="261"/>
            <ac:spMk id="2" creationId="{2497081B-3DF3-F14B-8C64-B1758FC2709C}"/>
          </ac:spMkLst>
        </pc:spChg>
        <pc:spChg chg="mod">
          <ac:chgData name="Marija Vetma" userId="449d0716-2a03-4069-9352-738b75c70b60" providerId="ADAL" clId="{2F07C03B-457B-EE42-9554-E1C7610820C2}" dt="2021-03-13T16:37:15.143" v="2606" actId="20577"/>
          <ac:spMkLst>
            <pc:docMk/>
            <pc:sldMk cId="2490263313" sldId="261"/>
            <ac:spMk id="3" creationId="{0DE2AC3E-FBEF-FF42-B20E-3E05BAA9EBDE}"/>
          </ac:spMkLst>
        </pc:spChg>
        <pc:picChg chg="add mod">
          <ac:chgData name="Marija Vetma" userId="449d0716-2a03-4069-9352-738b75c70b60" providerId="ADAL" clId="{2F07C03B-457B-EE42-9554-E1C7610820C2}" dt="2021-03-13T17:43:13.869" v="2615" actId="1076"/>
          <ac:picMkLst>
            <pc:docMk/>
            <pc:sldMk cId="2490263313" sldId="261"/>
            <ac:picMk id="4" creationId="{B5E3EB41-3615-5C4F-9E72-303A76AEFA4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r-HR" dirty="0"/>
              <a:t>Kliknite da biste uredili stil naslova matrice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r-HR" dirty="0"/>
              <a:t>Kliknite da biste uredili stil naslova matrice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Kliknite da biste uredili stil naslova matrice</a:t>
            </a:r>
            <a:endParaRPr lang="en-US" dirty="0"/>
          </a:p>
        </p:txBody>
      </p:sp>
      <p:sp>
        <p:nvSpPr>
          <p:cNvPr id="3" name="Content Placeholder 2"/>
          <p:cNvSpPr>
            <a:spLocks noGrp="1"/>
          </p:cNvSpPr>
          <p:nvPr>
            <p:ph idx="1"/>
          </p:nvPr>
        </p:nvSpPr>
        <p:spPr/>
        <p:txBody>
          <a:bodyPr anchor="t"/>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r-HR" dirty="0"/>
              <a:t>Kliknite da biste uredili stil naslova matrice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dirty="0"/>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r-HR" dirty="0"/>
              <a:t>Kliknite da biste uredili stil naslova matrice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r-HR" dirty="0"/>
              <a:t>Kliknite da biste uredili stil naslova matrice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Kliknite da biste uredili matrice</a:t>
            </a:r>
          </a:p>
        </p:txBody>
      </p:sp>
      <p:sp>
        <p:nvSpPr>
          <p:cNvPr id="4" name="Content Placeholder 3"/>
          <p:cNvSpPr>
            <a:spLocks noGrp="1"/>
          </p:cNvSpPr>
          <p:nvPr>
            <p:ph sz="half" idx="2"/>
          </p:nvPr>
        </p:nvSpPr>
        <p:spPr>
          <a:xfrm>
            <a:off x="1447191" y="2824269"/>
            <a:ext cx="4645152" cy="2644457"/>
          </a:xfrm>
        </p:spPr>
        <p:txBody>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Kliknite da biste uredili matrice</a:t>
            </a:r>
          </a:p>
        </p:txBody>
      </p:sp>
      <p:sp>
        <p:nvSpPr>
          <p:cNvPr id="6" name="Content Placeholder 5"/>
          <p:cNvSpPr>
            <a:spLocks noGrp="1"/>
          </p:cNvSpPr>
          <p:nvPr>
            <p:ph sz="quarter" idx="4"/>
          </p:nvPr>
        </p:nvSpPr>
        <p:spPr>
          <a:xfrm>
            <a:off x="6412362" y="2821491"/>
            <a:ext cx="4645152" cy="2637371"/>
          </a:xfrm>
        </p:spPr>
        <p:txBody>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r-HR" dirty="0"/>
              <a:t>Kliknite da biste uredili stil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dirty="0"/>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r-HR" dirty="0"/>
              <a:t>Kliknite da biste uredili stil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dirty="0"/>
              <a:t>Kliknite ikonu da biste dodali  sliku</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dirty="0"/>
              <a:t>Kliknite da biste uredili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r-HR" dirty="0"/>
              <a:t>Kliknite da biste uredili stil naslova matrice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9CA866-4816-9047-9DCC-1347BD3F62C4}"/>
              </a:ext>
            </a:extLst>
          </p:cNvPr>
          <p:cNvSpPr>
            <a:spLocks noGrp="1"/>
          </p:cNvSpPr>
          <p:nvPr>
            <p:ph type="ctrTitle"/>
          </p:nvPr>
        </p:nvSpPr>
        <p:spPr/>
        <p:txBody>
          <a:bodyPr/>
          <a:lstStyle/>
          <a:p>
            <a:r>
              <a:rPr lang="hr-HR"/>
              <a:t>Klis fortress</a:t>
            </a:r>
            <a:endParaRPr lang="sr-Latn-RS"/>
          </a:p>
        </p:txBody>
      </p:sp>
      <p:sp>
        <p:nvSpPr>
          <p:cNvPr id="3" name="Podnaslov 2">
            <a:extLst>
              <a:ext uri="{FF2B5EF4-FFF2-40B4-BE49-F238E27FC236}">
                <a16:creationId xmlns:a16="http://schemas.microsoft.com/office/drawing/2014/main" id="{97C190B5-741D-6046-9943-EAADE989B0CC}"/>
              </a:ext>
            </a:extLst>
          </p:cNvPr>
          <p:cNvSpPr>
            <a:spLocks noGrp="1"/>
          </p:cNvSpPr>
          <p:nvPr>
            <p:ph type="subTitle" idx="1"/>
          </p:nvPr>
        </p:nvSpPr>
        <p:spPr/>
        <p:txBody>
          <a:bodyPr/>
          <a:lstStyle/>
          <a:p>
            <a:r>
              <a:rPr lang="hr-HR"/>
              <a:t>                                                                                                marija vetma 7.a</a:t>
            </a:r>
            <a:endParaRPr lang="sr-Latn-RS"/>
          </a:p>
        </p:txBody>
      </p:sp>
    </p:spTree>
    <p:extLst>
      <p:ext uri="{BB962C8B-B14F-4D97-AF65-F5344CB8AC3E}">
        <p14:creationId xmlns:p14="http://schemas.microsoft.com/office/powerpoint/2010/main" val="1877366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8793B7-F639-514C-B6AA-3FC3F5E2BA96}"/>
              </a:ext>
            </a:extLst>
          </p:cNvPr>
          <p:cNvSpPr>
            <a:spLocks noGrp="1"/>
          </p:cNvSpPr>
          <p:nvPr>
            <p:ph type="title"/>
          </p:nvPr>
        </p:nvSpPr>
        <p:spPr/>
        <p:txBody>
          <a:bodyPr/>
          <a:lstStyle/>
          <a:p>
            <a:r>
              <a:rPr lang="hr-HR"/>
              <a:t>Interesting facts about the klis fortress</a:t>
            </a:r>
            <a:endParaRPr lang="sr-Latn-RS"/>
          </a:p>
        </p:txBody>
      </p:sp>
      <p:sp>
        <p:nvSpPr>
          <p:cNvPr id="3" name="Rezervirano mjesto sadržaja 2">
            <a:extLst>
              <a:ext uri="{FF2B5EF4-FFF2-40B4-BE49-F238E27FC236}">
                <a16:creationId xmlns:a16="http://schemas.microsoft.com/office/drawing/2014/main" id="{F43D1342-D903-6D4C-9205-277EB00B059A}"/>
              </a:ext>
            </a:extLst>
          </p:cNvPr>
          <p:cNvSpPr>
            <a:spLocks noGrp="1"/>
          </p:cNvSpPr>
          <p:nvPr>
            <p:ph idx="1"/>
          </p:nvPr>
        </p:nvSpPr>
        <p:spPr/>
        <p:txBody>
          <a:bodyPr/>
          <a:lstStyle/>
          <a:p>
            <a:r>
              <a:rPr lang="hr-HR"/>
              <a:t>Klis fortress is one of the most complete examples of fortication architecture in Croatia.It is located in strategically important position on the eponymous town of Klis in Split-Dalmatia county ,located on the junction between Kozjak on the west and  Mosor on the east.</a:t>
            </a:r>
            <a:endParaRPr lang="sr-Latn-RS"/>
          </a:p>
        </p:txBody>
      </p:sp>
      <p:pic>
        <p:nvPicPr>
          <p:cNvPr id="4" name="Slika 4">
            <a:extLst>
              <a:ext uri="{FF2B5EF4-FFF2-40B4-BE49-F238E27FC236}">
                <a16:creationId xmlns:a16="http://schemas.microsoft.com/office/drawing/2014/main" id="{F3AA9724-A681-F247-A8FD-F19857BBEE49}"/>
              </a:ext>
            </a:extLst>
          </p:cNvPr>
          <p:cNvPicPr>
            <a:picLocks noChangeAspect="1"/>
          </p:cNvPicPr>
          <p:nvPr/>
        </p:nvPicPr>
        <p:blipFill>
          <a:blip r:embed="rId2"/>
          <a:stretch>
            <a:fillRect/>
          </a:stretch>
        </p:blipFill>
        <p:spPr>
          <a:xfrm>
            <a:off x="5493488" y="3233597"/>
            <a:ext cx="4855535" cy="2819884"/>
          </a:xfrm>
          <a:prstGeom prst="rect">
            <a:avLst/>
          </a:prstGeom>
        </p:spPr>
      </p:pic>
    </p:spTree>
    <p:extLst>
      <p:ext uri="{BB962C8B-B14F-4D97-AF65-F5344CB8AC3E}">
        <p14:creationId xmlns:p14="http://schemas.microsoft.com/office/powerpoint/2010/main" val="59062829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3F5441-385F-1249-8F81-DD63DED29475}"/>
              </a:ext>
            </a:extLst>
          </p:cNvPr>
          <p:cNvSpPr>
            <a:spLocks noGrp="1"/>
          </p:cNvSpPr>
          <p:nvPr>
            <p:ph type="title"/>
          </p:nvPr>
        </p:nvSpPr>
        <p:spPr/>
        <p:txBody>
          <a:bodyPr/>
          <a:lstStyle/>
          <a:p>
            <a:r>
              <a:rPr lang="hr-HR"/>
              <a:t>Battle of the fortress</a:t>
            </a:r>
            <a:endParaRPr lang="sr-Latn-RS"/>
          </a:p>
        </p:txBody>
      </p:sp>
      <p:sp>
        <p:nvSpPr>
          <p:cNvPr id="3" name="Rezervirano mjesto sadržaja 2">
            <a:extLst>
              <a:ext uri="{FF2B5EF4-FFF2-40B4-BE49-F238E27FC236}">
                <a16:creationId xmlns:a16="http://schemas.microsoft.com/office/drawing/2014/main" id="{19C1C275-7EF6-6143-8AFD-E47CBA3E409E}"/>
              </a:ext>
            </a:extLst>
          </p:cNvPr>
          <p:cNvSpPr>
            <a:spLocks noGrp="1"/>
          </p:cNvSpPr>
          <p:nvPr>
            <p:ph idx="1"/>
          </p:nvPr>
        </p:nvSpPr>
        <p:spPr/>
        <p:txBody>
          <a:bodyPr/>
          <a:lstStyle/>
          <a:p>
            <a:pPr marL="0" indent="0">
              <a:buNone/>
            </a:pPr>
            <a:r>
              <a:rPr lang="hr-HR"/>
              <a:t>At the beginning of 1527 the Ottomans captured Obrovac and Udbinu.The only fort south of  Velebit that remained in Croatian hands was Klis in the hinterland of Split.The defense of Klis was led by Petar Kružić.After capturing the fortress the Turks executed the heroic captain on March 12. Petar Kružić.</a:t>
            </a:r>
            <a:endParaRPr lang="sr-Latn-RS"/>
          </a:p>
        </p:txBody>
      </p:sp>
      <p:pic>
        <p:nvPicPr>
          <p:cNvPr id="4" name="Slika 4">
            <a:extLst>
              <a:ext uri="{FF2B5EF4-FFF2-40B4-BE49-F238E27FC236}">
                <a16:creationId xmlns:a16="http://schemas.microsoft.com/office/drawing/2014/main" id="{2D0ED858-3A79-1548-99E7-47028B9713AF}"/>
              </a:ext>
            </a:extLst>
          </p:cNvPr>
          <p:cNvPicPr>
            <a:picLocks noChangeAspect="1"/>
          </p:cNvPicPr>
          <p:nvPr/>
        </p:nvPicPr>
        <p:blipFill>
          <a:blip r:embed="rId2"/>
          <a:stretch>
            <a:fillRect/>
          </a:stretch>
        </p:blipFill>
        <p:spPr>
          <a:xfrm>
            <a:off x="5955766" y="3134042"/>
            <a:ext cx="4967362" cy="2855515"/>
          </a:xfrm>
          <a:prstGeom prst="rect">
            <a:avLst/>
          </a:prstGeom>
        </p:spPr>
      </p:pic>
    </p:spTree>
    <p:extLst>
      <p:ext uri="{BB962C8B-B14F-4D97-AF65-F5344CB8AC3E}">
        <p14:creationId xmlns:p14="http://schemas.microsoft.com/office/powerpoint/2010/main" val="3366011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7DDB33-7C17-1B4C-80CF-658381D60EBA}"/>
              </a:ext>
            </a:extLst>
          </p:cNvPr>
          <p:cNvSpPr>
            <a:spLocks noGrp="1"/>
          </p:cNvSpPr>
          <p:nvPr>
            <p:ph type="title"/>
          </p:nvPr>
        </p:nvSpPr>
        <p:spPr>
          <a:xfrm>
            <a:off x="1294360" y="1208334"/>
            <a:ext cx="9603275" cy="1049235"/>
          </a:xfrm>
        </p:spPr>
        <p:txBody>
          <a:bodyPr/>
          <a:lstStyle/>
          <a:p>
            <a:r>
              <a:rPr lang="hr-HR"/>
              <a:t>A traditional medival festival</a:t>
            </a:r>
            <a:endParaRPr lang="sr-Latn-RS"/>
          </a:p>
        </p:txBody>
      </p:sp>
      <p:sp>
        <p:nvSpPr>
          <p:cNvPr id="3" name="Rezervirano mjesto sadržaja 2">
            <a:extLst>
              <a:ext uri="{FF2B5EF4-FFF2-40B4-BE49-F238E27FC236}">
                <a16:creationId xmlns:a16="http://schemas.microsoft.com/office/drawing/2014/main" id="{8AF65ED7-18EC-0847-B874-5D9EC9C69314}"/>
              </a:ext>
            </a:extLst>
          </p:cNvPr>
          <p:cNvSpPr>
            <a:spLocks noGrp="1"/>
          </p:cNvSpPr>
          <p:nvPr>
            <p:ph idx="1"/>
          </p:nvPr>
        </p:nvSpPr>
        <p:spPr>
          <a:xfrm>
            <a:off x="1117151" y="1913860"/>
            <a:ext cx="9603275" cy="3504343"/>
          </a:xfrm>
        </p:spPr>
        <p:txBody>
          <a:bodyPr/>
          <a:lstStyle/>
          <a:p>
            <a:r>
              <a:rPr lang="hr-HR"/>
              <a:t>Every year in july a traditonal medival festival called „Uskok Battle for Klis” is held .Here,the Klis Uskoks are dressed in medival uniforms.</a:t>
            </a:r>
            <a:endParaRPr lang="sr-Latn-RS"/>
          </a:p>
        </p:txBody>
      </p:sp>
      <p:pic>
        <p:nvPicPr>
          <p:cNvPr id="4" name="Slika 4">
            <a:extLst>
              <a:ext uri="{FF2B5EF4-FFF2-40B4-BE49-F238E27FC236}">
                <a16:creationId xmlns:a16="http://schemas.microsoft.com/office/drawing/2014/main" id="{A5603EEE-155B-6144-AB05-F7BEA9DA34C4}"/>
              </a:ext>
            </a:extLst>
          </p:cNvPr>
          <p:cNvPicPr>
            <a:picLocks noChangeAspect="1"/>
          </p:cNvPicPr>
          <p:nvPr/>
        </p:nvPicPr>
        <p:blipFill>
          <a:blip r:embed="rId2"/>
          <a:stretch>
            <a:fillRect/>
          </a:stretch>
        </p:blipFill>
        <p:spPr>
          <a:xfrm>
            <a:off x="8922488" y="2472070"/>
            <a:ext cx="2701130" cy="3393050"/>
          </a:xfrm>
          <a:prstGeom prst="rect">
            <a:avLst/>
          </a:prstGeom>
        </p:spPr>
      </p:pic>
    </p:spTree>
    <p:extLst>
      <p:ext uri="{BB962C8B-B14F-4D97-AF65-F5344CB8AC3E}">
        <p14:creationId xmlns:p14="http://schemas.microsoft.com/office/powerpoint/2010/main" val="316894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C54BEC-F3FB-9548-BC7D-30060759837E}"/>
              </a:ext>
            </a:extLst>
          </p:cNvPr>
          <p:cNvSpPr>
            <a:spLocks noGrp="1"/>
          </p:cNvSpPr>
          <p:nvPr>
            <p:ph type="title"/>
          </p:nvPr>
        </p:nvSpPr>
        <p:spPr/>
        <p:txBody>
          <a:bodyPr/>
          <a:lstStyle/>
          <a:p>
            <a:r>
              <a:rPr lang="hr-HR"/>
              <a:t>Defense of the fortress </a:t>
            </a:r>
            <a:endParaRPr lang="sr-Latn-RS"/>
          </a:p>
        </p:txBody>
      </p:sp>
      <p:sp>
        <p:nvSpPr>
          <p:cNvPr id="3" name="Rezervirano mjesto sadržaja 2">
            <a:extLst>
              <a:ext uri="{FF2B5EF4-FFF2-40B4-BE49-F238E27FC236}">
                <a16:creationId xmlns:a16="http://schemas.microsoft.com/office/drawing/2014/main" id="{3839D1F0-D208-E54D-BBD0-24F6216C6C2E}"/>
              </a:ext>
            </a:extLst>
          </p:cNvPr>
          <p:cNvSpPr>
            <a:spLocks noGrp="1"/>
          </p:cNvSpPr>
          <p:nvPr>
            <p:ph idx="1"/>
          </p:nvPr>
        </p:nvSpPr>
        <p:spPr/>
        <p:txBody>
          <a:bodyPr/>
          <a:lstStyle/>
          <a:p>
            <a:r>
              <a:rPr lang="hr-HR" dirty="0"/>
              <a:t>Petar Kružić </a:t>
            </a:r>
            <a:r>
              <a:rPr lang="hr-HR" dirty="0" err="1"/>
              <a:t>and</a:t>
            </a:r>
            <a:r>
              <a:rPr lang="hr-HR" dirty="0"/>
              <a:t> </a:t>
            </a:r>
            <a:r>
              <a:rPr lang="hr-HR" dirty="0" err="1"/>
              <a:t>uskoks</a:t>
            </a:r>
            <a:r>
              <a:rPr lang="hr-HR" dirty="0"/>
              <a:t> </a:t>
            </a:r>
            <a:r>
              <a:rPr lang="hr-HR" dirty="0" err="1"/>
              <a:t>in</a:t>
            </a:r>
            <a:r>
              <a:rPr lang="hr-HR" dirty="0"/>
              <a:t> </a:t>
            </a:r>
            <a:r>
              <a:rPr lang="hr-HR" dirty="0" err="1"/>
              <a:t>many</a:t>
            </a:r>
            <a:r>
              <a:rPr lang="hr-HR" dirty="0"/>
              <a:t> </a:t>
            </a:r>
            <a:r>
              <a:rPr lang="hr-HR" dirty="0" err="1"/>
              <a:t>occasions</a:t>
            </a:r>
            <a:r>
              <a:rPr lang="hr-HR" dirty="0"/>
              <a:t>  </a:t>
            </a:r>
            <a:r>
              <a:rPr lang="hr-HR" dirty="0" err="1"/>
              <a:t>successfully</a:t>
            </a:r>
            <a:r>
              <a:rPr lang="hr-HR" dirty="0"/>
              <a:t> </a:t>
            </a:r>
            <a:r>
              <a:rPr lang="hr-HR" dirty="0" err="1"/>
              <a:t>defended</a:t>
            </a:r>
            <a:r>
              <a:rPr lang="hr-HR" dirty="0"/>
              <a:t> Klis </a:t>
            </a:r>
            <a:r>
              <a:rPr lang="hr-HR" dirty="0" err="1"/>
              <a:t>from</a:t>
            </a:r>
            <a:r>
              <a:rPr lang="hr-HR" dirty="0"/>
              <a:t> </a:t>
            </a:r>
            <a:r>
              <a:rPr lang="hr-HR" dirty="0" err="1"/>
              <a:t>Ottoman</a:t>
            </a:r>
            <a:r>
              <a:rPr lang="hr-HR" dirty="0"/>
              <a:t> </a:t>
            </a:r>
            <a:r>
              <a:rPr lang="hr-HR" dirty="0" err="1"/>
              <a:t>attacks</a:t>
            </a:r>
            <a:r>
              <a:rPr lang="hr-HR" dirty="0"/>
              <a:t> </a:t>
            </a:r>
            <a:r>
              <a:rPr lang="hr-HR" dirty="0" err="1"/>
              <a:t>in</a:t>
            </a:r>
            <a:r>
              <a:rPr lang="hr-HR" dirty="0"/>
              <a:t> </a:t>
            </a:r>
            <a:r>
              <a:rPr lang="hr-HR" dirty="0" err="1"/>
              <a:t>the</a:t>
            </a:r>
            <a:r>
              <a:rPr lang="hr-HR" dirty="0"/>
              <a:t> period </a:t>
            </a:r>
            <a:r>
              <a:rPr lang="hr-HR" dirty="0" err="1"/>
              <a:t>from</a:t>
            </a:r>
            <a:r>
              <a:rPr lang="hr-HR" dirty="0"/>
              <a:t> 1515 </a:t>
            </a:r>
            <a:r>
              <a:rPr lang="hr-HR" dirty="0" err="1"/>
              <a:t>until</a:t>
            </a:r>
            <a:r>
              <a:rPr lang="hr-HR" dirty="0"/>
              <a:t> 1537.</a:t>
            </a:r>
            <a:endParaRPr lang="sr-Latn-RS" dirty="0"/>
          </a:p>
        </p:txBody>
      </p:sp>
      <p:pic>
        <p:nvPicPr>
          <p:cNvPr id="4" name="Slika 4">
            <a:extLst>
              <a:ext uri="{FF2B5EF4-FFF2-40B4-BE49-F238E27FC236}">
                <a16:creationId xmlns:a16="http://schemas.microsoft.com/office/drawing/2014/main" id="{83AC35D3-F6C4-254E-A717-EAEDD5BA4200}"/>
              </a:ext>
            </a:extLst>
          </p:cNvPr>
          <p:cNvPicPr>
            <a:picLocks noChangeAspect="1"/>
          </p:cNvPicPr>
          <p:nvPr/>
        </p:nvPicPr>
        <p:blipFill>
          <a:blip r:embed="rId2"/>
          <a:stretch>
            <a:fillRect/>
          </a:stretch>
        </p:blipFill>
        <p:spPr>
          <a:xfrm>
            <a:off x="6477000" y="2764465"/>
            <a:ext cx="5218814" cy="3173830"/>
          </a:xfrm>
          <a:prstGeom prst="rect">
            <a:avLst/>
          </a:prstGeom>
        </p:spPr>
      </p:pic>
    </p:spTree>
    <p:extLst>
      <p:ext uri="{BB962C8B-B14F-4D97-AF65-F5344CB8AC3E}">
        <p14:creationId xmlns:p14="http://schemas.microsoft.com/office/powerpoint/2010/main" val="2955144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97081B-3DF3-F14B-8C64-B1758FC2709C}"/>
              </a:ext>
            </a:extLst>
          </p:cNvPr>
          <p:cNvSpPr>
            <a:spLocks noGrp="1"/>
          </p:cNvSpPr>
          <p:nvPr>
            <p:ph type="title"/>
          </p:nvPr>
        </p:nvSpPr>
        <p:spPr/>
        <p:txBody>
          <a:bodyPr/>
          <a:lstStyle/>
          <a:p>
            <a:r>
              <a:rPr lang="hr-HR"/>
              <a:t>                                          </a:t>
            </a:r>
            <a:r>
              <a:rPr lang="hr-HR" sz="4000"/>
              <a:t>the end </a:t>
            </a:r>
            <a:endParaRPr lang="sr-Latn-RS"/>
          </a:p>
        </p:txBody>
      </p:sp>
      <p:sp>
        <p:nvSpPr>
          <p:cNvPr id="3" name="Rezervirano mjesto sadržaja 2">
            <a:extLst>
              <a:ext uri="{FF2B5EF4-FFF2-40B4-BE49-F238E27FC236}">
                <a16:creationId xmlns:a16="http://schemas.microsoft.com/office/drawing/2014/main" id="{0DE2AC3E-FBEF-FF42-B20E-3E05BAA9EBDE}"/>
              </a:ext>
            </a:extLst>
          </p:cNvPr>
          <p:cNvSpPr>
            <a:spLocks noGrp="1"/>
          </p:cNvSpPr>
          <p:nvPr>
            <p:ph idx="1"/>
          </p:nvPr>
        </p:nvSpPr>
        <p:spPr/>
        <p:txBody>
          <a:bodyPr/>
          <a:lstStyle/>
          <a:p>
            <a:r>
              <a:rPr lang="hr-HR"/>
              <a:t>By:Marija Vetma </a:t>
            </a:r>
          </a:p>
          <a:p>
            <a:pPr marL="0" indent="0">
              <a:buNone/>
            </a:pPr>
            <a:r>
              <a:rPr lang="hr-HR"/>
              <a:t>Text :wikipedia</a:t>
            </a:r>
          </a:p>
        </p:txBody>
      </p:sp>
      <p:pic>
        <p:nvPicPr>
          <p:cNvPr id="4" name="Slika 4">
            <a:extLst>
              <a:ext uri="{FF2B5EF4-FFF2-40B4-BE49-F238E27FC236}">
                <a16:creationId xmlns:a16="http://schemas.microsoft.com/office/drawing/2014/main" id="{B5E3EB41-3615-5C4F-9E72-303A76AEFA4A}"/>
              </a:ext>
            </a:extLst>
          </p:cNvPr>
          <p:cNvPicPr>
            <a:picLocks noChangeAspect="1"/>
          </p:cNvPicPr>
          <p:nvPr/>
        </p:nvPicPr>
        <p:blipFill>
          <a:blip r:embed="rId2"/>
          <a:stretch>
            <a:fillRect/>
          </a:stretch>
        </p:blipFill>
        <p:spPr>
          <a:xfrm>
            <a:off x="4597233" y="2285618"/>
            <a:ext cx="5715000" cy="2910840"/>
          </a:xfrm>
          <a:prstGeom prst="rect">
            <a:avLst/>
          </a:prstGeom>
        </p:spPr>
      </p:pic>
    </p:spTree>
    <p:extLst>
      <p:ext uri="{BB962C8B-B14F-4D97-AF65-F5344CB8AC3E}">
        <p14:creationId xmlns:p14="http://schemas.microsoft.com/office/powerpoint/2010/main" val="24902633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Galerij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0</TotalTime>
  <Words>191</Words>
  <Application>Microsoft Office PowerPoint</Application>
  <PresentationFormat>Široki zaslon</PresentationFormat>
  <Paragraphs>13</Paragraphs>
  <Slides>6</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6</vt:i4>
      </vt:variant>
    </vt:vector>
  </HeadingPairs>
  <TitlesOfParts>
    <vt:vector size="9" baseType="lpstr">
      <vt:lpstr>Arial</vt:lpstr>
      <vt:lpstr>Gill Sans MT</vt:lpstr>
      <vt:lpstr>Galerija</vt:lpstr>
      <vt:lpstr>Klis fortress</vt:lpstr>
      <vt:lpstr>Interesting facts about the klis fortress</vt:lpstr>
      <vt:lpstr>Battle of the fortress</vt:lpstr>
      <vt:lpstr>A traditional medival festival</vt:lpstr>
      <vt:lpstr>Defense of the fortress </vt:lpstr>
      <vt:lpstr>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Klis fortress</dc:title>
  <dc:creator>Marija Vetma</dc:creator>
  <cp:lastModifiedBy>Gordana Čović</cp:lastModifiedBy>
  <cp:revision>6</cp:revision>
  <dcterms:created xsi:type="dcterms:W3CDTF">2021-03-13T11:56:46Z</dcterms:created>
  <dcterms:modified xsi:type="dcterms:W3CDTF">2021-03-14T19:32:41Z</dcterms:modified>
</cp:coreProperties>
</file>