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6B0-11F9-4B7F-A97A-6C6A4BED6A75}" type="datetimeFigureOut">
              <a:rPr lang="sr-Latn-CS" smtClean="0"/>
              <a:t>14.3.2021.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F311-42C8-471A-8127-5AAFDAF17538}" type="slidenum">
              <a:rPr lang="hr-HR" smtClean="0"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6B0-11F9-4B7F-A97A-6C6A4BED6A75}" type="datetimeFigureOut">
              <a:rPr lang="sr-Latn-CS" smtClean="0"/>
              <a:t>14.3.2021.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F311-42C8-471A-8127-5AAFDAF175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6B0-11F9-4B7F-A97A-6C6A4BED6A75}" type="datetimeFigureOut">
              <a:rPr lang="sr-Latn-CS" smtClean="0"/>
              <a:t>14.3.2021.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F311-42C8-471A-8127-5AAFDAF175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6B0-11F9-4B7F-A97A-6C6A4BED6A75}" type="datetimeFigureOut">
              <a:rPr lang="sr-Latn-CS" smtClean="0"/>
              <a:t>14.3.2021.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F311-42C8-471A-8127-5AAFDAF175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6B0-11F9-4B7F-A97A-6C6A4BED6A75}" type="datetimeFigureOut">
              <a:rPr lang="sr-Latn-CS" smtClean="0"/>
              <a:t>14.3.2021.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F311-42C8-471A-8127-5AAFDAF17538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6B0-11F9-4B7F-A97A-6C6A4BED6A75}" type="datetimeFigureOut">
              <a:rPr lang="sr-Latn-CS" smtClean="0"/>
              <a:t>14.3.2021.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F311-42C8-471A-8127-5AAFDAF175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6B0-11F9-4B7F-A97A-6C6A4BED6A75}" type="datetimeFigureOut">
              <a:rPr lang="sr-Latn-CS" smtClean="0"/>
              <a:t>14.3.2021.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F311-42C8-471A-8127-5AAFDAF175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6B0-11F9-4B7F-A97A-6C6A4BED6A75}" type="datetimeFigureOut">
              <a:rPr lang="sr-Latn-CS" smtClean="0"/>
              <a:t>14.3.2021.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F311-42C8-471A-8127-5AAFDAF175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6B0-11F9-4B7F-A97A-6C6A4BED6A75}" type="datetimeFigureOut">
              <a:rPr lang="sr-Latn-CS" smtClean="0"/>
              <a:t>14.3.2021.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F311-42C8-471A-8127-5AAFDAF17538}" type="slidenum">
              <a:rPr lang="hr-HR" smtClean="0"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6B0-11F9-4B7F-A97A-6C6A4BED6A75}" type="datetimeFigureOut">
              <a:rPr lang="sr-Latn-CS" smtClean="0"/>
              <a:t>14.3.2021.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F311-42C8-471A-8127-5AAFDAF175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6B0-11F9-4B7F-A97A-6C6A4BED6A75}" type="datetimeFigureOut">
              <a:rPr lang="sr-Latn-CS" smtClean="0"/>
              <a:t>14.3.2021.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F311-42C8-471A-8127-5AAFDAF17538}" type="slidenum">
              <a:rPr lang="hr-HR" smtClean="0"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0066B0-11F9-4B7F-A97A-6C6A4BED6A75}" type="datetimeFigureOut">
              <a:rPr lang="sr-Latn-CS" smtClean="0"/>
              <a:t>14.3.2021.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68F311-42C8-471A-8127-5AAFDAF17538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os-pkruzica-klis.skole.h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85918" y="1357298"/>
            <a:ext cx="7358082" cy="54349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sz="3200" b="1" dirty="0" err="1">
                <a:latin typeface="Aharoni" pitchFamily="2" charset="-79"/>
                <a:cs typeface="Aharoni" pitchFamily="2" charset="-79"/>
              </a:rPr>
              <a:t>Elementary</a:t>
            </a:r>
            <a:r>
              <a:rPr lang="hr-HR" sz="32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hr-HR" sz="3200" b="1" dirty="0" err="1">
                <a:latin typeface="Aharoni" pitchFamily="2" charset="-79"/>
                <a:cs typeface="Aharoni" pitchFamily="2" charset="-79"/>
              </a:rPr>
              <a:t>school</a:t>
            </a:r>
            <a:r>
              <a:rPr lang="hr-HR" sz="3200" b="1" dirty="0">
                <a:latin typeface="Aharoni" pitchFamily="2" charset="-79"/>
                <a:cs typeface="Aharoni" pitchFamily="2" charset="-79"/>
              </a:rPr>
              <a:t> Petra Kružića Klis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85918" y="2071678"/>
            <a:ext cx="7358082" cy="1752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1800" dirty="0"/>
              <a:t>                                                                          </a:t>
            </a:r>
            <a:r>
              <a:rPr lang="hr-HR" sz="1400" b="1" dirty="0"/>
              <a:t>Paulina Krolo, 7.a</a:t>
            </a:r>
          </a:p>
        </p:txBody>
      </p:sp>
      <p:sp>
        <p:nvSpPr>
          <p:cNvPr id="25602" name="AutoShape 2" descr="Školski portal ‐ Školstvo u medijima - Ravnatelj i tajnik razgovaraju  e-mail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5608" name="Picture 8" descr="Školski portal ‐ Školstvo u medijima - Ravnatelj i tajnik razgovaraju  e-mail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0" y="2500306"/>
            <a:ext cx="7334250" cy="2352675"/>
          </a:xfrm>
          <a:prstGeom prst="rect">
            <a:avLst/>
          </a:prstGeom>
          <a:noFill/>
        </p:spPr>
      </p:pic>
      <p:sp>
        <p:nvSpPr>
          <p:cNvPr id="8" name="TekstniOkvir 7"/>
          <p:cNvSpPr txBox="1"/>
          <p:nvPr/>
        </p:nvSpPr>
        <p:spPr>
          <a:xfrm>
            <a:off x="6500826" y="5000636"/>
            <a:ext cx="264317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200" b="1" dirty="0" err="1">
                <a:latin typeface="Aharoni" pitchFamily="2" charset="-79"/>
                <a:cs typeface="Aharoni" pitchFamily="2" charset="-79"/>
              </a:rPr>
              <a:t>This</a:t>
            </a:r>
            <a:r>
              <a:rPr lang="hr-HR" sz="12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hr-HR" sz="1200" b="1" dirty="0" err="1">
                <a:latin typeface="Aharoni" pitchFamily="2" charset="-79"/>
                <a:cs typeface="Aharoni" pitchFamily="2" charset="-79"/>
              </a:rPr>
              <a:t>is</a:t>
            </a:r>
            <a:r>
              <a:rPr lang="hr-HR" sz="12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hr-HR" sz="1200" b="1" dirty="0" err="1">
                <a:latin typeface="Aharoni" pitchFamily="2" charset="-79"/>
                <a:cs typeface="Aharoni" pitchFamily="2" charset="-79"/>
              </a:rPr>
              <a:t>Elementary</a:t>
            </a:r>
            <a:r>
              <a:rPr lang="hr-HR" sz="12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hr-HR" sz="1200" b="1" dirty="0" err="1">
                <a:latin typeface="Aharoni" pitchFamily="2" charset="-79"/>
                <a:cs typeface="Aharoni" pitchFamily="2" charset="-79"/>
              </a:rPr>
              <a:t>school</a:t>
            </a:r>
            <a:r>
              <a:rPr lang="hr-HR" sz="1200" b="1" dirty="0">
                <a:latin typeface="Aharoni" pitchFamily="2" charset="-79"/>
                <a:cs typeface="Aharoni" pitchFamily="2" charset="-79"/>
              </a:rPr>
              <a:t> </a:t>
            </a:r>
          </a:p>
          <a:p>
            <a:r>
              <a:rPr lang="hr-HR" sz="1200" b="1" dirty="0">
                <a:latin typeface="Aharoni" pitchFamily="2" charset="-79"/>
                <a:cs typeface="Aharoni" pitchFamily="2" charset="-79"/>
              </a:rPr>
              <a:t>Petra Kružića Klis</a:t>
            </a:r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3042" y="500042"/>
            <a:ext cx="7500958" cy="7143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How did that school get it</a:t>
            </a:r>
            <a:r>
              <a:rPr lang="hr-HR" sz="3200" b="1" dirty="0"/>
              <a:t>s</a:t>
            </a:r>
            <a:r>
              <a:rPr lang="en-US" sz="3200" b="1" dirty="0"/>
              <a:t> name?</a:t>
            </a:r>
            <a:endParaRPr lang="hr-HR" sz="3200" b="1" dirty="0"/>
          </a:p>
        </p:txBody>
      </p:sp>
      <p:sp>
        <p:nvSpPr>
          <p:cNvPr id="3" name="TekstniOkvir 2"/>
          <p:cNvSpPr txBox="1"/>
          <p:nvPr/>
        </p:nvSpPr>
        <p:spPr>
          <a:xfrm>
            <a:off x="1000100" y="1357298"/>
            <a:ext cx="521033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/>
              <a:t>- The school was named after </a:t>
            </a:r>
            <a:r>
              <a:rPr lang="en-US" sz="1400" b="1" dirty="0" err="1"/>
              <a:t>Petar</a:t>
            </a:r>
            <a:r>
              <a:rPr lang="en-US" sz="1400" b="1" dirty="0"/>
              <a:t> </a:t>
            </a:r>
            <a:r>
              <a:rPr lang="en-US" sz="1400" b="1" dirty="0" err="1"/>
              <a:t>Kružić</a:t>
            </a:r>
            <a:endParaRPr lang="en-US" sz="1400" b="1" dirty="0"/>
          </a:p>
          <a:p>
            <a:r>
              <a:rPr lang="en-US" sz="1400" b="1" dirty="0"/>
              <a:t>(We will find out more about </a:t>
            </a:r>
            <a:r>
              <a:rPr lang="en-US" sz="1400" b="1" dirty="0" err="1"/>
              <a:t>Petar</a:t>
            </a:r>
            <a:r>
              <a:rPr lang="en-US" sz="1400" b="1" dirty="0"/>
              <a:t> </a:t>
            </a:r>
            <a:r>
              <a:rPr lang="en-US" sz="1400" b="1" dirty="0" err="1"/>
              <a:t>Kružić</a:t>
            </a:r>
            <a:r>
              <a:rPr lang="en-US" sz="1400" b="1" dirty="0"/>
              <a:t> on the next slide)</a:t>
            </a:r>
            <a:endParaRPr lang="hr-HR" sz="1400" b="1" dirty="0"/>
          </a:p>
        </p:txBody>
      </p:sp>
      <p:sp>
        <p:nvSpPr>
          <p:cNvPr id="26626" name="AutoShape 2" descr="Petar Kružić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6628" name="Picture 4" descr="Petar Kružić: Kapetan kliški - slavan i pogubljen - Večernji.h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66" y="2071678"/>
            <a:ext cx="3071834" cy="4095779"/>
          </a:xfrm>
          <a:prstGeom prst="rect">
            <a:avLst/>
          </a:prstGeom>
          <a:noFill/>
        </p:spPr>
      </p:pic>
      <p:sp>
        <p:nvSpPr>
          <p:cNvPr id="6" name="TekstniOkvir 5"/>
          <p:cNvSpPr txBox="1"/>
          <p:nvPr/>
        </p:nvSpPr>
        <p:spPr>
          <a:xfrm>
            <a:off x="4071934" y="5643578"/>
            <a:ext cx="197953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-In the picture you can</a:t>
            </a:r>
            <a:r>
              <a:rPr lang="hr-HR" sz="1400" b="1" dirty="0"/>
              <a:t> </a:t>
            </a:r>
            <a:r>
              <a:rPr lang="en-US" sz="1400" b="1" dirty="0"/>
              <a:t>see </a:t>
            </a:r>
            <a:r>
              <a:rPr lang="en-US" sz="1400" b="1" dirty="0" err="1"/>
              <a:t>Petar</a:t>
            </a:r>
            <a:r>
              <a:rPr lang="en-US" sz="1400" b="1" dirty="0"/>
              <a:t> </a:t>
            </a:r>
            <a:r>
              <a:rPr lang="en-US" sz="1400" b="1" dirty="0" err="1"/>
              <a:t>Kružić</a:t>
            </a:r>
            <a:endParaRPr lang="hr-HR" sz="1400" b="1" dirty="0"/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0" y="571480"/>
            <a:ext cx="7498080" cy="5715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sz="3600" b="1" dirty="0"/>
              <a:t>Who is Petar Kružić?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1000100" y="2428868"/>
            <a:ext cx="392748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r-HR" sz="1600" b="1" dirty="0"/>
              <a:t>-</a:t>
            </a:r>
            <a:r>
              <a:rPr lang="en-US" sz="1600" b="1" dirty="0"/>
              <a:t>He died in the Turkish conquest of </a:t>
            </a:r>
            <a:r>
              <a:rPr lang="en-US" sz="1600" b="1" dirty="0" err="1"/>
              <a:t>Klis</a:t>
            </a:r>
            <a:endParaRPr lang="hr-HR" sz="1600" b="1" dirty="0"/>
          </a:p>
        </p:txBody>
      </p:sp>
      <p:sp>
        <p:nvSpPr>
          <p:cNvPr id="5" name="TekstniOkvir 4"/>
          <p:cNvSpPr txBox="1"/>
          <p:nvPr/>
        </p:nvSpPr>
        <p:spPr>
          <a:xfrm>
            <a:off x="1000100" y="1571612"/>
            <a:ext cx="551785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/>
              <a:t>-</a:t>
            </a:r>
            <a:r>
              <a:rPr lang="en-US" sz="1600" b="1" dirty="0" err="1"/>
              <a:t>Petar</a:t>
            </a:r>
            <a:r>
              <a:rPr lang="en-US" sz="1600" b="1" dirty="0"/>
              <a:t> </a:t>
            </a:r>
            <a:r>
              <a:rPr lang="en-US" sz="1600" b="1" dirty="0" err="1"/>
              <a:t>Kružić</a:t>
            </a:r>
            <a:r>
              <a:rPr lang="en-US" sz="1600" b="1" dirty="0"/>
              <a:t> was a Croatian </a:t>
            </a:r>
            <a:r>
              <a:rPr lang="hr-HR" sz="1600" b="1" dirty="0"/>
              <a:t>general </a:t>
            </a:r>
            <a:r>
              <a:rPr lang="en-US" sz="1600" b="1" dirty="0"/>
              <a:t>and captain of </a:t>
            </a:r>
            <a:r>
              <a:rPr lang="en-US" sz="1600" b="1" dirty="0" err="1"/>
              <a:t>Klis</a:t>
            </a:r>
            <a:endParaRPr lang="hr-HR" sz="1600" b="1" dirty="0"/>
          </a:p>
        </p:txBody>
      </p:sp>
      <p:sp>
        <p:nvSpPr>
          <p:cNvPr id="6" name="TekstniOkvir 5"/>
          <p:cNvSpPr txBox="1"/>
          <p:nvPr/>
        </p:nvSpPr>
        <p:spPr>
          <a:xfrm>
            <a:off x="1000100" y="2000240"/>
            <a:ext cx="722986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sz="1600" b="1" dirty="0"/>
              <a:t>-</a:t>
            </a:r>
            <a:r>
              <a:rPr lang="en-US" sz="1600" b="1" dirty="0"/>
              <a:t> One of the most important Croatian warriors in the wars with the Turks</a:t>
            </a:r>
            <a:endParaRPr lang="hr-HR" sz="1600" b="1" dirty="0"/>
          </a:p>
        </p:txBody>
      </p:sp>
      <p:sp>
        <p:nvSpPr>
          <p:cNvPr id="9" name="TekstniOkvir 8"/>
          <p:cNvSpPr txBox="1"/>
          <p:nvPr/>
        </p:nvSpPr>
        <p:spPr>
          <a:xfrm>
            <a:off x="1000100" y="2857496"/>
            <a:ext cx="358335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r-HR" sz="1600" b="1" dirty="0"/>
              <a:t>-</a:t>
            </a:r>
            <a:r>
              <a:rPr lang="en-US" sz="1600" b="1" dirty="0"/>
              <a:t> He was born on </a:t>
            </a:r>
            <a:r>
              <a:rPr lang="hr-HR" sz="1600" b="1" dirty="0" err="1"/>
              <a:t>October</a:t>
            </a:r>
            <a:r>
              <a:rPr lang="hr-HR" sz="1600" b="1" dirty="0"/>
              <a:t> </a:t>
            </a:r>
            <a:r>
              <a:rPr lang="en-US" sz="1600" b="1" dirty="0"/>
              <a:t>16</a:t>
            </a:r>
            <a:r>
              <a:rPr lang="hr-HR" sz="1600" b="1" dirty="0"/>
              <a:t>. </a:t>
            </a:r>
            <a:r>
              <a:rPr lang="en-US" sz="1600" b="1" dirty="0"/>
              <a:t>1491</a:t>
            </a:r>
            <a:r>
              <a:rPr lang="hr-HR" sz="1600" b="1" dirty="0"/>
              <a:t>.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1000100" y="3286124"/>
            <a:ext cx="231345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r-HR" sz="1600" b="1" dirty="0"/>
              <a:t>-</a:t>
            </a:r>
            <a:r>
              <a:rPr lang="hr-HR" sz="1600" b="1" dirty="0" err="1"/>
              <a:t>Died</a:t>
            </a:r>
            <a:r>
              <a:rPr lang="hr-HR" sz="1600" b="1" dirty="0"/>
              <a:t>  </a:t>
            </a:r>
            <a:r>
              <a:rPr lang="hr-HR" sz="1600" b="1" dirty="0" err="1"/>
              <a:t>March</a:t>
            </a:r>
            <a:r>
              <a:rPr lang="hr-HR" sz="1600" b="1" dirty="0"/>
              <a:t> 12. 1537.</a:t>
            </a:r>
          </a:p>
        </p:txBody>
      </p:sp>
      <p:sp>
        <p:nvSpPr>
          <p:cNvPr id="27650" name="AutoShape 2" descr="Bitka kod Klisa 1537. – Wikiped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7652" name="Picture 4" descr="Bitka kod Klisa 1537. – Wikipedi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143248"/>
            <a:ext cx="2410280" cy="3214710"/>
          </a:xfrm>
          <a:prstGeom prst="rect">
            <a:avLst/>
          </a:prstGeom>
          <a:noFill/>
        </p:spPr>
      </p:pic>
      <p:sp>
        <p:nvSpPr>
          <p:cNvPr id="13" name="TekstniOkvir 12"/>
          <p:cNvSpPr txBox="1"/>
          <p:nvPr/>
        </p:nvSpPr>
        <p:spPr>
          <a:xfrm>
            <a:off x="4143372" y="5572140"/>
            <a:ext cx="2281907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r-HR" sz="1400" b="1" dirty="0"/>
              <a:t>-</a:t>
            </a:r>
            <a:r>
              <a:rPr lang="hr-HR" sz="1400" b="1" dirty="0" err="1"/>
              <a:t>This</a:t>
            </a:r>
            <a:r>
              <a:rPr lang="hr-HR" sz="1400" b="1" dirty="0"/>
              <a:t> </a:t>
            </a:r>
            <a:r>
              <a:rPr lang="hr-HR" sz="1400" b="1" dirty="0" err="1"/>
              <a:t>is</a:t>
            </a:r>
            <a:endParaRPr lang="en-US" sz="1400" b="1" dirty="0"/>
          </a:p>
          <a:p>
            <a:r>
              <a:rPr lang="en-US" sz="1400" b="1" dirty="0"/>
              <a:t>Klis Fortress</a:t>
            </a:r>
            <a:r>
              <a:rPr lang="hr-HR" sz="1400" b="1" dirty="0"/>
              <a:t> </a:t>
            </a:r>
            <a:r>
              <a:rPr lang="en-US" sz="1400" b="1" dirty="0"/>
              <a:t>the </a:t>
            </a:r>
            <a:endParaRPr lang="hr-HR" sz="1400" b="1" dirty="0"/>
          </a:p>
          <a:p>
            <a:r>
              <a:rPr lang="en-US" sz="1400" b="1" dirty="0"/>
              <a:t>Turks wanted to conquer</a:t>
            </a:r>
            <a:endParaRPr lang="hr-HR" sz="1400" b="1" dirty="0"/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571480"/>
            <a:ext cx="7498080" cy="5715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sz="3200" b="1" dirty="0"/>
              <a:t> SCHOOL DAY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1000100" y="1214422"/>
            <a:ext cx="700092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600" b="1" dirty="0" err="1"/>
              <a:t>We</a:t>
            </a:r>
            <a:r>
              <a:rPr lang="hr-HR" sz="1600" b="1" dirty="0"/>
              <a:t> </a:t>
            </a:r>
            <a:r>
              <a:rPr lang="hr-HR" sz="1600" b="1" dirty="0" err="1"/>
              <a:t>celebrate</a:t>
            </a:r>
            <a:r>
              <a:rPr lang="en-US" sz="1600" b="1" dirty="0"/>
              <a:t> </a:t>
            </a:r>
            <a:r>
              <a:rPr lang="en-US" sz="1600" b="1" dirty="0" err="1"/>
              <a:t>Petar</a:t>
            </a:r>
            <a:r>
              <a:rPr lang="en-US" sz="1600" b="1" dirty="0"/>
              <a:t> </a:t>
            </a:r>
            <a:r>
              <a:rPr lang="en-US" sz="1600" b="1" dirty="0" err="1"/>
              <a:t>Kružić</a:t>
            </a:r>
            <a:r>
              <a:rPr lang="hr-HR" sz="1600" b="1" dirty="0"/>
              <a:t> </a:t>
            </a:r>
            <a:r>
              <a:rPr lang="en-US" sz="1600" b="1" dirty="0"/>
              <a:t>Elementary School </a:t>
            </a:r>
            <a:r>
              <a:rPr lang="hr-HR" sz="1600" b="1" dirty="0"/>
              <a:t>Day on</a:t>
            </a:r>
            <a:r>
              <a:rPr lang="en-US" sz="1600" b="1" dirty="0"/>
              <a:t> March 12</a:t>
            </a:r>
            <a:r>
              <a:rPr lang="hr-HR" sz="1600" b="1" dirty="0"/>
              <a:t>.</a:t>
            </a:r>
          </a:p>
        </p:txBody>
      </p:sp>
      <p:pic>
        <p:nvPicPr>
          <p:cNvPr id="28674" name="Picture 2" descr="Učenici kliške osnovne škole tradicionalno obilježili godišnjicu pogibije  Petra Kružića - Općina KLIS | Općina KL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643182"/>
            <a:ext cx="4714876" cy="3141286"/>
          </a:xfrm>
          <a:prstGeom prst="rect">
            <a:avLst/>
          </a:prstGeom>
          <a:noFill/>
        </p:spPr>
      </p:pic>
      <p:sp>
        <p:nvSpPr>
          <p:cNvPr id="7" name="TekstniOkvir 6"/>
          <p:cNvSpPr txBox="1"/>
          <p:nvPr/>
        </p:nvSpPr>
        <p:spPr>
          <a:xfrm>
            <a:off x="1000100" y="1643050"/>
            <a:ext cx="452457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1600" b="1" dirty="0"/>
              <a:t>Because </a:t>
            </a:r>
            <a:r>
              <a:rPr lang="en-US" sz="1600" b="1" dirty="0" err="1"/>
              <a:t>Petar</a:t>
            </a:r>
            <a:r>
              <a:rPr lang="en-US" sz="1600" b="1" dirty="0"/>
              <a:t> </a:t>
            </a:r>
            <a:r>
              <a:rPr lang="en-US" sz="1600" b="1" dirty="0" err="1"/>
              <a:t>Kružić</a:t>
            </a:r>
            <a:r>
              <a:rPr lang="en-US" sz="1600" b="1" dirty="0"/>
              <a:t> was killed on that date</a:t>
            </a:r>
            <a:endParaRPr lang="hr-HR" sz="1600" b="1" dirty="0"/>
          </a:p>
        </p:txBody>
      </p:sp>
      <p:sp>
        <p:nvSpPr>
          <p:cNvPr id="8" name="TekstniOkvir 7"/>
          <p:cNvSpPr txBox="1"/>
          <p:nvPr/>
        </p:nvSpPr>
        <p:spPr>
          <a:xfrm>
            <a:off x="1000100" y="2071678"/>
            <a:ext cx="442345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r-HR" sz="1600" b="1" dirty="0"/>
              <a:t> </a:t>
            </a:r>
            <a:r>
              <a:rPr lang="hr-HR" sz="1600" b="1" dirty="0" err="1"/>
              <a:t>We</a:t>
            </a:r>
            <a:r>
              <a:rPr lang="hr-HR" sz="1600" b="1" dirty="0"/>
              <a:t> </a:t>
            </a:r>
            <a:r>
              <a:rPr lang="hr-HR" sz="1600" b="1" dirty="0" err="1"/>
              <a:t>always</a:t>
            </a:r>
            <a:r>
              <a:rPr lang="hr-HR" sz="1600" b="1" dirty="0"/>
              <a:t> </a:t>
            </a:r>
            <a:r>
              <a:rPr lang="en-US" sz="1600" b="1" dirty="0"/>
              <a:t> go to the fortress</a:t>
            </a:r>
            <a:r>
              <a:rPr lang="hr-HR" sz="1600" b="1" dirty="0"/>
              <a:t> for </a:t>
            </a:r>
            <a:r>
              <a:rPr lang="hr-HR" sz="1600" b="1" dirty="0" err="1"/>
              <a:t>School</a:t>
            </a:r>
            <a:r>
              <a:rPr lang="hr-HR" sz="1600" b="1" dirty="0"/>
              <a:t> </a:t>
            </a:r>
            <a:r>
              <a:rPr lang="hr-HR" sz="1600" b="1" dirty="0" err="1"/>
              <a:t>day</a:t>
            </a:r>
            <a:endParaRPr lang="hr-HR" sz="1600" b="1" dirty="0"/>
          </a:p>
        </p:txBody>
      </p:sp>
    </p:spTree>
  </p:cSld>
  <p:clrMapOvr>
    <a:masterClrMapping/>
  </p:clrMapOvr>
  <p:transition spd="slow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571480"/>
            <a:ext cx="7708392" cy="5715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sz="3600" b="1" dirty="0"/>
              <a:t>CURRENT SITUATION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1000100" y="1500174"/>
            <a:ext cx="834600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hr-HR" sz="1600" b="1" dirty="0" err="1"/>
              <a:t>Because</a:t>
            </a:r>
            <a:r>
              <a:rPr lang="hr-HR" sz="1600" b="1" dirty="0"/>
              <a:t> </a:t>
            </a:r>
            <a:r>
              <a:rPr lang="hr-HR" sz="1600" b="1" dirty="0" err="1"/>
              <a:t>of</a:t>
            </a:r>
            <a:r>
              <a:rPr lang="hr-HR" sz="1600" b="1" dirty="0"/>
              <a:t> </a:t>
            </a:r>
            <a:r>
              <a:rPr lang="en-US" sz="1600" b="1" dirty="0"/>
              <a:t>corona virus, </a:t>
            </a:r>
            <a:r>
              <a:rPr lang="hr-HR" sz="1600" b="1" dirty="0"/>
              <a:t> </a:t>
            </a:r>
            <a:r>
              <a:rPr lang="hr-HR" sz="1600" b="1" dirty="0" err="1"/>
              <a:t>we</a:t>
            </a:r>
            <a:r>
              <a:rPr lang="hr-HR" sz="1600" b="1" dirty="0"/>
              <a:t> </a:t>
            </a:r>
            <a:r>
              <a:rPr lang="hr-HR" sz="1600" b="1" dirty="0" err="1"/>
              <a:t>couldn’t</a:t>
            </a:r>
            <a:r>
              <a:rPr lang="hr-HR" sz="1600" b="1" dirty="0"/>
              <a:t> </a:t>
            </a:r>
            <a:r>
              <a:rPr lang="hr-HR" sz="1600" b="1" dirty="0" err="1"/>
              <a:t>celebrate</a:t>
            </a:r>
            <a:r>
              <a:rPr lang="hr-HR" sz="1600" b="1" dirty="0"/>
              <a:t> </a:t>
            </a:r>
            <a:r>
              <a:rPr lang="hr-HR" sz="1600" b="1" dirty="0" err="1"/>
              <a:t>our</a:t>
            </a:r>
            <a:r>
              <a:rPr lang="hr-HR" sz="1600" b="1" dirty="0"/>
              <a:t> </a:t>
            </a:r>
            <a:r>
              <a:rPr lang="hr-HR" sz="1600" b="1" dirty="0" err="1"/>
              <a:t>School</a:t>
            </a:r>
            <a:r>
              <a:rPr lang="hr-HR" sz="1600" b="1" dirty="0"/>
              <a:t> </a:t>
            </a:r>
            <a:r>
              <a:rPr lang="hr-HR" sz="1600" b="1" dirty="0" err="1"/>
              <a:t>day</a:t>
            </a:r>
            <a:r>
              <a:rPr lang="hr-HR" sz="1600" b="1" dirty="0"/>
              <a:t> </a:t>
            </a:r>
            <a:r>
              <a:rPr lang="hr-HR" sz="1600" b="1" dirty="0" err="1"/>
              <a:t>the</a:t>
            </a:r>
            <a:r>
              <a:rPr lang="hr-HR" sz="1600" b="1" dirty="0"/>
              <a:t> </a:t>
            </a:r>
            <a:r>
              <a:rPr lang="hr-HR" sz="1600" b="1" dirty="0" err="1"/>
              <a:t>way</a:t>
            </a:r>
            <a:r>
              <a:rPr lang="hr-HR" sz="1600" b="1" dirty="0"/>
              <a:t> </a:t>
            </a:r>
            <a:r>
              <a:rPr lang="hr-HR" sz="1600" b="1" dirty="0" err="1"/>
              <a:t>we</a:t>
            </a:r>
            <a:r>
              <a:rPr lang="hr-HR" sz="1600" b="1" dirty="0"/>
              <a:t> </a:t>
            </a:r>
            <a:r>
              <a:rPr lang="hr-HR" sz="1600" b="1" dirty="0" err="1"/>
              <a:t>usually</a:t>
            </a:r>
            <a:r>
              <a:rPr lang="hr-HR" sz="1600" b="1" dirty="0"/>
              <a:t> do</a:t>
            </a:r>
            <a:endParaRPr lang="en-US" sz="1600" b="1" dirty="0"/>
          </a:p>
        </p:txBody>
      </p:sp>
      <p:sp>
        <p:nvSpPr>
          <p:cNvPr id="4" name="TekstniOkvir 3"/>
          <p:cNvSpPr txBox="1"/>
          <p:nvPr/>
        </p:nvSpPr>
        <p:spPr>
          <a:xfrm>
            <a:off x="1000100" y="2285992"/>
            <a:ext cx="619515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1600" b="1" dirty="0"/>
              <a:t>But </a:t>
            </a:r>
            <a:r>
              <a:rPr lang="hr-HR" sz="1600" b="1" dirty="0" err="1"/>
              <a:t>it</a:t>
            </a:r>
            <a:r>
              <a:rPr lang="hr-HR" sz="1600" b="1" dirty="0"/>
              <a:t> </a:t>
            </a:r>
            <a:r>
              <a:rPr lang="hr-HR" sz="1600" b="1" dirty="0" err="1"/>
              <a:t>didn’t</a:t>
            </a:r>
            <a:r>
              <a:rPr lang="hr-HR" sz="1600" b="1" dirty="0"/>
              <a:t> </a:t>
            </a:r>
            <a:r>
              <a:rPr lang="en-US" sz="1600" b="1" dirty="0"/>
              <a:t> stop us </a:t>
            </a:r>
            <a:r>
              <a:rPr lang="hr-HR" sz="1600" b="1" dirty="0" err="1"/>
              <a:t>making</a:t>
            </a:r>
            <a:r>
              <a:rPr lang="en-US" sz="1600" b="1" dirty="0"/>
              <a:t> </a:t>
            </a:r>
            <a:r>
              <a:rPr lang="hr-HR" sz="1600" b="1" dirty="0" err="1"/>
              <a:t>drawings</a:t>
            </a:r>
            <a:r>
              <a:rPr lang="en-US" sz="1600" b="1" dirty="0"/>
              <a:t>, </a:t>
            </a:r>
            <a:r>
              <a:rPr lang="hr-HR" sz="1600" b="1" dirty="0" err="1"/>
              <a:t>singing</a:t>
            </a:r>
            <a:r>
              <a:rPr lang="hr-HR" sz="1600" b="1" dirty="0"/>
              <a:t> </a:t>
            </a:r>
            <a:r>
              <a:rPr lang="en-US" sz="1600" b="1" dirty="0"/>
              <a:t>songs, etc. about</a:t>
            </a:r>
            <a:endParaRPr lang="hr-HR" sz="1600" b="1" dirty="0"/>
          </a:p>
          <a:p>
            <a:r>
              <a:rPr lang="en-US" sz="1600" b="1" dirty="0"/>
              <a:t>the fortress</a:t>
            </a:r>
            <a:r>
              <a:rPr lang="hr-HR" sz="1600" b="1" dirty="0"/>
              <a:t>, Petar Kružić…</a:t>
            </a:r>
            <a:endParaRPr lang="en-US" sz="1600" b="1" dirty="0"/>
          </a:p>
        </p:txBody>
      </p:sp>
      <p:pic>
        <p:nvPicPr>
          <p:cNvPr id="29698" name="Picture 2" descr="Povijest Klisa i Tvrđa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000372"/>
            <a:ext cx="2861090" cy="323372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285852" y="500042"/>
            <a:ext cx="250036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r-HR" b="1" dirty="0"/>
              <a:t>Izvori informacija:</a:t>
            </a:r>
          </a:p>
          <a:p>
            <a:r>
              <a:rPr lang="hr-HR" dirty="0"/>
              <a:t>-</a:t>
            </a:r>
            <a:r>
              <a:rPr lang="hr-HR" u="sng" dirty="0"/>
              <a:t>os-</a:t>
            </a:r>
            <a:r>
              <a:rPr lang="hr-HR" u="sng" dirty="0" err="1"/>
              <a:t>pkruzica</a:t>
            </a:r>
            <a:r>
              <a:rPr lang="hr-HR" u="sng" dirty="0"/>
              <a:t>-klis.skole.hr</a:t>
            </a:r>
          </a:p>
          <a:p>
            <a:r>
              <a:rPr lang="hr-HR" u="sng" dirty="0"/>
              <a:t>-hr.wikipedia.org</a:t>
            </a:r>
            <a:endParaRPr lang="hr-HR" u="sng" dirty="0">
              <a:hlinkClick r:id="rId2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5214942" y="714356"/>
            <a:ext cx="2048318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r-HR" b="1" dirty="0"/>
              <a:t>Izvori slika:</a:t>
            </a:r>
          </a:p>
          <a:p>
            <a:r>
              <a:rPr lang="hr-HR" dirty="0"/>
              <a:t>-</a:t>
            </a:r>
            <a:r>
              <a:rPr lang="hr-HR" dirty="0" err="1"/>
              <a:t>vecernji.hr</a:t>
            </a:r>
            <a:endParaRPr lang="hr-HR" dirty="0"/>
          </a:p>
          <a:p>
            <a:r>
              <a:rPr lang="hr-HR" dirty="0"/>
              <a:t>-sh.wikipedia.org</a:t>
            </a:r>
          </a:p>
          <a:p>
            <a:r>
              <a:rPr lang="hr-HR" dirty="0"/>
              <a:t>-</a:t>
            </a:r>
            <a:r>
              <a:rPr lang="hr-HR" dirty="0" err="1"/>
              <a:t>klis.hr</a:t>
            </a:r>
            <a:endParaRPr lang="hr-HR" dirty="0"/>
          </a:p>
          <a:p>
            <a:r>
              <a:rPr lang="hr-HR" dirty="0"/>
              <a:t>-old.skolskiportal.hr</a:t>
            </a:r>
          </a:p>
          <a:p>
            <a:r>
              <a:rPr lang="hr-HR" dirty="0"/>
              <a:t>-</a:t>
            </a:r>
            <a:r>
              <a:rPr lang="hr-HR" dirty="0" err="1"/>
              <a:t>kliskiuskoci.hr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203</TotalTime>
  <Words>237</Words>
  <Application>Microsoft Office PowerPoint</Application>
  <PresentationFormat>Prikaz na zaslonu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Aharoni</vt:lpstr>
      <vt:lpstr>Gill Sans MT</vt:lpstr>
      <vt:lpstr>Verdana</vt:lpstr>
      <vt:lpstr>Wingdings 2</vt:lpstr>
      <vt:lpstr>Solsticij</vt:lpstr>
      <vt:lpstr>Elementary school Petra Kružića Klis</vt:lpstr>
      <vt:lpstr>How did that school get its name?</vt:lpstr>
      <vt:lpstr>Who is Petar Kružić?</vt:lpstr>
      <vt:lpstr> SCHOOL DAY</vt:lpstr>
      <vt:lpstr>CURRENT SITUATION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OSNOVNA ŠKOLA PETRA KRUŽIĆA</dc:title>
  <dc:creator>Krolo</dc:creator>
  <cp:lastModifiedBy>Gordana Čović</cp:lastModifiedBy>
  <cp:revision>21</cp:revision>
  <dcterms:created xsi:type="dcterms:W3CDTF">2021-03-12T16:12:09Z</dcterms:created>
  <dcterms:modified xsi:type="dcterms:W3CDTF">2021-03-14T19:31:21Z</dcterms:modified>
</cp:coreProperties>
</file>