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nary.com/" TargetMode="External" /><Relationship Id="rId2" Type="http://schemas.openxmlformats.org/officeDocument/2006/relationships/hyperlink" Target="https://en.m.wikipedia.org/wiki/Hallowed_Be_Thy_Name_(song)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1E70-97FD-BA4B-836A-0B66E70B1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task-music</a:t>
            </a:r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DBA12-541B-904B-86BA-AACD965F8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Karmen Šubašić 7.B</a:t>
            </a:r>
            <a:endParaRPr lang=""/>
          </a:p>
        </p:txBody>
      </p:sp>
    </p:spTree>
    <p:extLst>
      <p:ext uri="{BB962C8B-B14F-4D97-AF65-F5344CB8AC3E}">
        <p14:creationId xmlns:p14="http://schemas.microsoft.com/office/powerpoint/2010/main" val="394484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10C8-38E4-BC4D-8D44-A4E604E8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44" y="639315"/>
            <a:ext cx="8610600" cy="1293028"/>
          </a:xfrm>
        </p:spPr>
        <p:txBody>
          <a:bodyPr/>
          <a:lstStyle/>
          <a:p>
            <a:r>
              <a:rPr lang="en-US"/>
              <a:t>Song introduction  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149F-0DBA-024E-A334-D37B92A0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My favourite song is Hallowed Be Thy Name. I first heard it at summer when I was sleeping over at my cousin’s house. I was bored and it was late so I tried to find some new music to listen to and  I found Hallowed Be Thy Name. I liked it immediately because of the lyrics and instruments used in song. Author of the song is Steve Harris and Iron Maiden preforms it. There is a video on Iron Maiden’s youtube channel. It has been declared as one of the greatest heavy metal songs of all time so I think that it was really popular before, but I don’t think that it is that popular now because it was released on october 4, 1982 and that is almost 36 years ago.It belongs to heavy metal song genre. </a:t>
            </a:r>
            <a:endParaRPr lang="" sz="2400"/>
          </a:p>
        </p:txBody>
      </p:sp>
    </p:spTree>
    <p:extLst>
      <p:ext uri="{BB962C8B-B14F-4D97-AF65-F5344CB8AC3E}">
        <p14:creationId xmlns:p14="http://schemas.microsoft.com/office/powerpoint/2010/main" val="116261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5B10-618D-7047-AAEB-A09767F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85750"/>
            <a:ext cx="6403181" cy="261937"/>
          </a:xfrm>
        </p:spPr>
        <p:txBody>
          <a:bodyPr>
            <a:normAutofit fontScale="90000"/>
          </a:bodyPr>
          <a:lstStyle/>
          <a:p>
            <a:r>
              <a:rPr lang="en-US"/>
              <a:t>LYRICS 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5C51-CD40-9243-9E91-67DF797D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7586"/>
            <a:ext cx="10820400" cy="4872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/>
              <a:t>I’m waiting in my cold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cell</a:t>
            </a:r>
            <a:r>
              <a:rPr lang="en-US" sz="1200"/>
              <a:t> when the bell begins to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chime</a:t>
            </a:r>
            <a:r>
              <a:rPr lang="en-US" sz="1200"/>
              <a:t>                                    As the guards march me out to the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coutryard</a:t>
            </a:r>
          </a:p>
          <a:p>
            <a:pPr marL="0" indent="0">
              <a:buNone/>
            </a:pPr>
            <a:r>
              <a:rPr lang="en-US" sz="1200"/>
              <a:t>Reflecting on my past life and it doesn’t have much time                                   Somebody cries from a cell ‘’ God be with you’’</a:t>
            </a:r>
          </a:p>
          <a:p>
            <a:pPr marL="0" indent="0">
              <a:buNone/>
            </a:pPr>
            <a:r>
              <a:rPr lang="en-US" sz="1200"/>
              <a:t>Cause at 5 o’clock they take me to the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Gallows Pole         </a:t>
            </a:r>
            <a:r>
              <a:rPr lang="en-US" sz="1200"/>
              <a:t>                             If there’s  a God then why has he let me go? </a:t>
            </a:r>
          </a:p>
          <a:p>
            <a:pPr marL="0" indent="0">
              <a:buNone/>
            </a:pPr>
            <a:r>
              <a:rPr lang="en-US" sz="1200"/>
              <a:t>The sands of time for me are running low, yeah!                                                    As I walk all my life drifts before me  </a:t>
            </a:r>
          </a:p>
          <a:p>
            <a:pPr marL="0" indent="0">
              <a:buNone/>
            </a:pPr>
            <a:r>
              <a:rPr lang="en-US" sz="1200"/>
              <a:t>                                                                                                                                      And though the end is near I’m not sorry</a:t>
            </a:r>
          </a:p>
          <a:p>
            <a:pPr marL="0" indent="0">
              <a:buNone/>
            </a:pPr>
            <a:r>
              <a:rPr lang="en-US" sz="1200"/>
              <a:t>When the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priest</a:t>
            </a:r>
            <a:r>
              <a:rPr lang="en-US" sz="1200"/>
              <a:t> comes to read me the last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rites</a:t>
            </a:r>
            <a:r>
              <a:rPr lang="en-US" sz="1200"/>
              <a:t>                                                   Catch my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soul</a:t>
            </a:r>
            <a:r>
              <a:rPr lang="en-US" sz="1200"/>
              <a:t>, It’s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willing</a:t>
            </a:r>
            <a:r>
              <a:rPr lang="en-US" sz="1200"/>
              <a:t> to fly away</a:t>
            </a:r>
          </a:p>
          <a:p>
            <a:pPr marL="0" indent="0">
              <a:buNone/>
            </a:pPr>
            <a:r>
              <a:rPr lang="en-US" sz="1200"/>
              <a:t>I take a look through the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bars</a:t>
            </a:r>
            <a:r>
              <a:rPr lang="en-US" sz="1200"/>
              <a:t> at the last sights                                                    Mark my words, believe my soul lives on</a:t>
            </a:r>
          </a:p>
          <a:p>
            <a:pPr marL="0" indent="0">
              <a:buNone/>
            </a:pPr>
            <a:r>
              <a:rPr lang="en-US" sz="1200"/>
              <a:t>Of a world that has gone very wrong for me                                                           Don't worry now that I have gone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/>
              <a:t>Hard to stop the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surmounting</a:t>
            </a:r>
            <a:r>
              <a:rPr lang="en-US" sz="1200"/>
              <a:t> terror                                                                        I’ve gone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beyond</a:t>
            </a:r>
            <a:r>
              <a:rPr lang="en-US" sz="1200"/>
              <a:t> to </a:t>
            </a:r>
            <a:r>
              <a:rPr lang="en-US" sz="12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seek</a:t>
            </a:r>
            <a:r>
              <a:rPr lang="en-US" sz="1200"/>
              <a:t> the truth </a:t>
            </a:r>
          </a:p>
          <a:p>
            <a:pPr marL="0" indent="0">
              <a:buNone/>
            </a:pPr>
            <a:r>
              <a:rPr lang="en-US" sz="1200"/>
              <a:t>                                                                                                                                       When you know that your time is close at hand </a:t>
            </a:r>
          </a:p>
          <a:p>
            <a:pPr marL="0" indent="0">
              <a:buNone/>
            </a:pPr>
            <a:r>
              <a:rPr lang="en-US" sz="1200"/>
              <a:t>Is it really the end, not some crazy dream?                                                              Maybe than you’ll begin to understamd </a:t>
            </a:r>
          </a:p>
          <a:p>
            <a:pPr marL="0" indent="0">
              <a:buNone/>
            </a:pPr>
            <a:r>
              <a:rPr lang="en-US" sz="1200"/>
              <a:t>Somebody please tell me that I’m dreaming                                                         Life down here is just a strange illusion </a:t>
            </a:r>
          </a:p>
          <a:p>
            <a:pPr marL="0" indent="0">
              <a:buNone/>
            </a:pPr>
            <a:r>
              <a:rPr lang="en-US" sz="1200"/>
              <a:t>It’s not easy to stop from screaming                                                                           Yeah, hallowed be thy name </a:t>
            </a:r>
          </a:p>
          <a:p>
            <a:pPr marL="0" indent="0">
              <a:buNone/>
            </a:pPr>
            <a:r>
              <a:rPr lang="en-US" sz="1200"/>
              <a:t>                                                                                                                                        Yeah, hallowed be thy name </a:t>
            </a:r>
          </a:p>
          <a:p>
            <a:pPr marL="0" indent="0">
              <a:buNone/>
            </a:pPr>
            <a:r>
              <a:rPr lang="en-US" sz="1200"/>
              <a:t>The words escape me when I try to speak                                                                Yeah </a:t>
            </a:r>
          </a:p>
          <a:p>
            <a:pPr marL="0" indent="0">
              <a:buNone/>
            </a:pPr>
            <a:r>
              <a:rPr lang="en-US" sz="1200"/>
              <a:t>Tears flow, but why am I crying </a:t>
            </a:r>
          </a:p>
          <a:p>
            <a:pPr marL="0" indent="0">
              <a:buNone/>
            </a:pPr>
            <a:r>
              <a:rPr lang="en-US" sz="1200"/>
              <a:t>After all I’m not afraid of dying </a:t>
            </a:r>
          </a:p>
          <a:p>
            <a:pPr marL="0" indent="0">
              <a:buNone/>
            </a:pPr>
            <a:r>
              <a:rPr lang="en-US" sz="1200"/>
              <a:t>Don’t I believe that there never is an end                                                                 (</a:t>
            </a:r>
            <a:r>
              <a:rPr lang="en-US" sz="1400"/>
              <a:t>Red colored words are words that I think my classmates   </a:t>
            </a:r>
          </a:p>
          <a:p>
            <a:pPr marL="0" indent="0">
              <a:buNone/>
            </a:pPr>
            <a:r>
              <a:rPr lang="en-US" sz="1400"/>
              <a:t>                                                                                                                                        might   not understand) 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9009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D9EE-1C2E-F34C-8C4C-48259ADD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0"/>
            <a:ext cx="8610600" cy="1293028"/>
          </a:xfrm>
        </p:spPr>
        <p:txBody>
          <a:bodyPr/>
          <a:lstStyle/>
          <a:p>
            <a:r>
              <a:rPr lang="en-US"/>
              <a:t>Explenation of lyrics  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76D5-1741-B54F-9DD7-285CF044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19" y="1293028"/>
            <a:ext cx="10820400" cy="4957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cell- room where prisoner is locked (ćelija) </a:t>
            </a:r>
          </a:p>
          <a:p>
            <a:pPr marL="0" indent="0">
              <a:buNone/>
            </a:pPr>
            <a:r>
              <a:rPr lang="en-US"/>
              <a:t>chime-sound that bell makes (zvoniti) </a:t>
            </a:r>
          </a:p>
          <a:p>
            <a:pPr marL="0" indent="0">
              <a:buNone/>
            </a:pPr>
            <a:r>
              <a:rPr lang="en-US"/>
              <a:t>Gallows Pole-consisting of a cross beam on two uprights, people are hanged there(vješalo) </a:t>
            </a:r>
          </a:p>
          <a:p>
            <a:pPr marL="0" indent="0">
              <a:buNone/>
            </a:pPr>
            <a:r>
              <a:rPr lang="en-US"/>
              <a:t>priest-ministeri of the Catholic, Orthodox or Anglican Church (svećenik) </a:t>
            </a:r>
          </a:p>
          <a:p>
            <a:pPr marL="0" indent="0">
              <a:buNone/>
            </a:pPr>
            <a:r>
              <a:rPr lang="en-US"/>
              <a:t>rites-religious cermonies held by priest(obredi) </a:t>
            </a:r>
          </a:p>
          <a:p>
            <a:pPr marL="0" indent="0">
              <a:buNone/>
            </a:pPr>
            <a:r>
              <a:rPr lang="en-US"/>
              <a:t>bars-metal columns in cell (rešetke)</a:t>
            </a:r>
          </a:p>
          <a:p>
            <a:pPr marL="0" indent="0">
              <a:buNone/>
            </a:pPr>
            <a:r>
              <a:rPr lang="en-US"/>
              <a:t>surmounting-overcome or defeat something(savladati) </a:t>
            </a:r>
          </a:p>
          <a:p>
            <a:pPr marL="0" indent="0">
              <a:buNone/>
            </a:pPr>
            <a:r>
              <a:rPr lang="en-US"/>
              <a:t>coutryard-an area outside of building,sometimes it is clossed with walls(dvorište) </a:t>
            </a:r>
          </a:p>
          <a:p>
            <a:pPr marL="0" indent="0">
              <a:buNone/>
            </a:pPr>
            <a:r>
              <a:rPr lang="en-US"/>
              <a:t>soul-the spiritual part of human (duša) </a:t>
            </a:r>
          </a:p>
          <a:p>
            <a:pPr marL="0" indent="0">
              <a:buNone/>
            </a:pPr>
            <a:r>
              <a:rPr lang="en-US"/>
              <a:t>willing-prepared or ready to do something(spreman)</a:t>
            </a:r>
          </a:p>
          <a:p>
            <a:pPr marL="0" indent="0">
              <a:buNone/>
            </a:pPr>
            <a:r>
              <a:rPr lang="en-US"/>
              <a:t>beyond-above someone (iznad) </a:t>
            </a:r>
          </a:p>
          <a:p>
            <a:pPr marL="0" indent="0">
              <a:buNone/>
            </a:pPr>
            <a:r>
              <a:rPr lang="en-US"/>
              <a:t>seek-attempting to find something(tražiti)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B5CB-BB2F-204F-9860-384E4CFE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444" y="788186"/>
            <a:ext cx="8610600" cy="1293028"/>
          </a:xfrm>
        </p:spPr>
        <p:txBody>
          <a:bodyPr/>
          <a:lstStyle/>
          <a:p>
            <a:r>
              <a:rPr lang="en-US"/>
              <a:t>THE BEST THING ABOUT THIS SONG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F24EB-95C5-2C40-BED2-5F811B1C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8" y="2194560"/>
            <a:ext cx="10613231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In my opinion the best thing about this song are instruments that are used in it. I like heavy metal music a lot, so that is why I like that electric guitars are used. </a:t>
            </a:r>
            <a:endParaRPr lang="" sz="2800"/>
          </a:p>
        </p:txBody>
      </p:sp>
    </p:spTree>
    <p:extLst>
      <p:ext uri="{BB962C8B-B14F-4D97-AF65-F5344CB8AC3E}">
        <p14:creationId xmlns:p14="http://schemas.microsoft.com/office/powerpoint/2010/main" val="3802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B38A-A564-644E-8E09-5AFB6179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694" y="639315"/>
            <a:ext cx="8610600" cy="1293028"/>
          </a:xfrm>
        </p:spPr>
        <p:txBody>
          <a:bodyPr/>
          <a:lstStyle/>
          <a:p>
            <a:r>
              <a:rPr lang="en-US"/>
              <a:t>How this song makes me fell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24F4-09F2-2F4B-B34F-DA768775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/>
              <a:t>This song makes me feel happy and </a:t>
            </a:r>
            <a:r>
              <a:rPr lang="en-US" sz="2800"/>
              <a:t>energetic beacuse I like it and solo  instrumental part is really good and loud. </a:t>
            </a:r>
          </a:p>
          <a:p>
            <a:endParaRPr lang="" sz="2800"/>
          </a:p>
        </p:txBody>
      </p:sp>
    </p:spTree>
    <p:extLst>
      <p:ext uri="{BB962C8B-B14F-4D97-AF65-F5344CB8AC3E}">
        <p14:creationId xmlns:p14="http://schemas.microsoft.com/office/powerpoint/2010/main" val="184614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ON MAIDEN - &amp;quotHallowed Be Thy Name&amp;quot [Lyrics].mp3">
            <a:hlinkClick r:id="" action="ppaction://media"/>
            <a:extLst>
              <a:ext uri="{FF2B5EF4-FFF2-40B4-BE49-F238E27FC236}">
                <a16:creationId xmlns:a16="http://schemas.microsoft.com/office/drawing/2014/main" id="{46693E63-896A-EC43-B701-3D357D5BAC4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3100" y="3086100"/>
            <a:ext cx="685800" cy="685800"/>
          </a:xfrm>
        </p:spPr>
      </p:pic>
    </p:spTree>
    <p:extLst>
      <p:ext uri="{BB962C8B-B14F-4D97-AF65-F5344CB8AC3E}">
        <p14:creationId xmlns:p14="http://schemas.microsoft.com/office/powerpoint/2010/main" val="40034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1BF0-0555-844F-A7B5-1F873898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5869" y="639315"/>
            <a:ext cx="8610600" cy="1293028"/>
          </a:xfrm>
        </p:spPr>
        <p:txBody>
          <a:bodyPr/>
          <a:lstStyle/>
          <a:p>
            <a:r>
              <a:rPr lang="en-US"/>
              <a:t>sources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A377-EAC5-804E-B81A-CAFD9675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>
                <a:hlinkClick r:id="rId2"/>
              </a:rPr>
              <a:t>https://en.m.wikipedia.org/wiki/Hallowed_Be_Thy_Name_(</a:t>
            </a:r>
            <a:r>
              <a:rPr lang="en-US">
                <a:hlinkClick r:id="rId2"/>
              </a:rPr>
              <a:t>song)</a:t>
            </a:r>
            <a:r>
              <a:rPr lang="en-US"/>
              <a:t> </a:t>
            </a:r>
          </a:p>
          <a:p>
            <a:r>
              <a:rPr lang="">
                <a:hlinkClick r:id="rId3"/>
              </a:rPr>
              <a:t>https://www.dictionary.com/</a:t>
            </a:r>
            <a:endParaRPr lang="en-US"/>
          </a:p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1056852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Project task-music</vt:lpstr>
      <vt:lpstr>Song introduction  </vt:lpstr>
      <vt:lpstr>LYRICS </vt:lpstr>
      <vt:lpstr>Explenation of lyrics  </vt:lpstr>
      <vt:lpstr>THE BEST THING ABOUT THIS SONG</vt:lpstr>
      <vt:lpstr>How this song makes me fell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task-munsic</dc:title>
  <dc:creator>karmensubasic49@gmail.com</dc:creator>
  <cp:lastModifiedBy>karmensubasic49@gmail.com</cp:lastModifiedBy>
  <cp:revision>18</cp:revision>
  <dcterms:created xsi:type="dcterms:W3CDTF">2020-05-29T14:57:57Z</dcterms:created>
  <dcterms:modified xsi:type="dcterms:W3CDTF">2020-06-02T15:29:06Z</dcterms:modified>
</cp:coreProperties>
</file>