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66" r:id="rId7"/>
    <p:sldId id="267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4/24/2020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PLANET IS D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YING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Kaja Jankov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</a:t>
            </a:r>
            <a:r>
              <a:rPr lang="hr-HR" sz="2400" dirty="0"/>
              <a:t> </a:t>
            </a:r>
            <a:r>
              <a:rPr lang="hr-HR" sz="2400" dirty="0" err="1"/>
              <a:t>biggest</a:t>
            </a:r>
            <a:r>
              <a:rPr lang="hr-HR" sz="2400" dirty="0"/>
              <a:t> </a:t>
            </a:r>
            <a:r>
              <a:rPr lang="hr-HR" sz="2400" dirty="0" err="1"/>
              <a:t>probelm</a:t>
            </a:r>
            <a:r>
              <a:rPr lang="hr-HR" sz="2400" dirty="0"/>
              <a:t> are </a:t>
            </a:r>
            <a:r>
              <a:rPr lang="hr-HR" sz="2400" dirty="0" err="1"/>
              <a:t>us</a:t>
            </a:r>
            <a:r>
              <a:rPr lang="hr-HR" sz="2400" dirty="0"/>
              <a:t>, 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r-HR" sz="2400" dirty="0" err="1"/>
              <a:t>We</a:t>
            </a:r>
            <a:r>
              <a:rPr lang="hr-HR" sz="2400" dirty="0"/>
              <a:t> are </a:t>
            </a:r>
            <a:r>
              <a:rPr lang="hr-HR" sz="2400" dirty="0" err="1"/>
              <a:t>acctually</a:t>
            </a:r>
            <a:r>
              <a:rPr lang="hr-HR" sz="2400" dirty="0"/>
              <a:t> </a:t>
            </a:r>
            <a:r>
              <a:rPr lang="hr-HR" sz="2400" dirty="0" err="1"/>
              <a:t>killing</a:t>
            </a:r>
            <a:r>
              <a:rPr lang="hr-HR" sz="2400" dirty="0"/>
              <a:t> </a:t>
            </a:r>
            <a:r>
              <a:rPr lang="hr-HR" sz="2400" dirty="0" err="1"/>
              <a:t>ur</a:t>
            </a:r>
            <a:r>
              <a:rPr lang="hr-HR" sz="2400" dirty="0"/>
              <a:t> </a:t>
            </a:r>
            <a:r>
              <a:rPr lang="hr-HR" sz="2400" dirty="0" err="1"/>
              <a:t>selfs</a:t>
            </a:r>
            <a:endParaRPr lang="hr-HR" sz="2400" dirty="0"/>
          </a:p>
          <a:p>
            <a:r>
              <a:rPr lang="hr-HR" sz="2400" dirty="0" err="1"/>
              <a:t>We</a:t>
            </a:r>
            <a:r>
              <a:rPr lang="hr-HR" sz="2400" dirty="0"/>
              <a:t> are </a:t>
            </a:r>
            <a:r>
              <a:rPr lang="hr-HR" sz="2400" dirty="0" err="1"/>
              <a:t>destroying</a:t>
            </a:r>
            <a:r>
              <a:rPr lang="hr-HR" sz="2400" dirty="0"/>
              <a:t> </a:t>
            </a:r>
            <a:r>
              <a:rPr lang="hr-HR" sz="2400" dirty="0" err="1"/>
              <a:t>trees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beacouse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less</a:t>
            </a:r>
            <a:r>
              <a:rPr lang="hr-HR" sz="2400" dirty="0"/>
              <a:t> </a:t>
            </a:r>
            <a:r>
              <a:rPr lang="hr-HR" sz="2400" dirty="0" err="1"/>
              <a:t>oxygen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climate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getting</a:t>
            </a:r>
            <a:r>
              <a:rPr lang="hr-HR" sz="2400" dirty="0"/>
              <a:t> </a:t>
            </a:r>
            <a:r>
              <a:rPr lang="hr-HR" sz="2400" dirty="0" err="1"/>
              <a:t>warmer</a:t>
            </a:r>
            <a:r>
              <a:rPr lang="hr-HR" sz="2400" dirty="0"/>
              <a:t>.</a:t>
            </a:r>
          </a:p>
          <a:p>
            <a:r>
              <a:rPr lang="hr-HR" sz="2400" dirty="0"/>
              <a:t>More </a:t>
            </a:r>
            <a:r>
              <a:rPr lang="hr-HR" sz="2400" dirty="0" err="1"/>
              <a:t>warmer</a:t>
            </a:r>
            <a:r>
              <a:rPr lang="hr-HR" sz="2400" dirty="0"/>
              <a:t>=</a:t>
            </a:r>
            <a:r>
              <a:rPr lang="hr-HR" sz="2400" dirty="0" err="1"/>
              <a:t>ice</a:t>
            </a:r>
            <a:r>
              <a:rPr lang="hr-HR" sz="2400" dirty="0"/>
              <a:t> </a:t>
            </a:r>
            <a:r>
              <a:rPr lang="hr-HR" sz="2400" dirty="0" err="1"/>
              <a:t>melting</a:t>
            </a:r>
            <a:r>
              <a:rPr lang="hr-HR" sz="2400" dirty="0"/>
              <a:t>=</a:t>
            </a:r>
            <a:r>
              <a:rPr lang="hr-HR" sz="2400" dirty="0" err="1"/>
              <a:t>level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sea</a:t>
            </a:r>
            <a:r>
              <a:rPr lang="hr-HR" sz="2400" dirty="0"/>
              <a:t> </a:t>
            </a:r>
            <a:r>
              <a:rPr lang="hr-HR" sz="2400" dirty="0" err="1"/>
              <a:t>will</a:t>
            </a:r>
            <a:r>
              <a:rPr lang="hr-HR" sz="2400" dirty="0"/>
              <a:t> rise.</a:t>
            </a:r>
          </a:p>
          <a:p>
            <a:pPr marL="0" indent="0">
              <a:buNone/>
            </a:pPr>
            <a:endParaRPr lang="hr-HR" sz="2400" dirty="0"/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F274F-E3D1-458B-8173-9CD8D341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E251B-91F4-4F1F-8011-24539C481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Recycle</a:t>
            </a:r>
            <a:r>
              <a:rPr lang="hr-HR" dirty="0"/>
              <a:t> </a:t>
            </a:r>
            <a:r>
              <a:rPr lang="hr-HR" dirty="0" err="1"/>
              <a:t>bottles</a:t>
            </a:r>
            <a:r>
              <a:rPr lang="hr-HR" dirty="0"/>
              <a:t>, </a:t>
            </a:r>
            <a:r>
              <a:rPr lang="hr-HR" dirty="0" err="1"/>
              <a:t>newspapers</a:t>
            </a:r>
            <a:r>
              <a:rPr lang="hr-HR" dirty="0"/>
              <a:t>, </a:t>
            </a:r>
            <a:r>
              <a:rPr lang="hr-HR" dirty="0" err="1"/>
              <a:t>glass</a:t>
            </a:r>
            <a:r>
              <a:rPr lang="hr-HR" dirty="0"/>
              <a:t> </a:t>
            </a:r>
            <a:r>
              <a:rPr lang="hr-HR" dirty="0" err="1"/>
              <a:t>bottles</a:t>
            </a:r>
            <a:r>
              <a:rPr lang="hr-HR" dirty="0"/>
              <a:t>, </a:t>
            </a:r>
            <a:r>
              <a:rPr lang="hr-HR" dirty="0" err="1"/>
              <a:t>pleastic</a:t>
            </a:r>
            <a:endParaRPr lang="hr-HR" dirty="0"/>
          </a:p>
          <a:p>
            <a:r>
              <a:rPr lang="hr-HR" dirty="0"/>
              <a:t>(put </a:t>
            </a:r>
            <a:r>
              <a:rPr lang="hr-HR" dirty="0" err="1"/>
              <a:t>them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special</a:t>
            </a:r>
            <a:r>
              <a:rPr lang="hr-HR" dirty="0"/>
              <a:t> </a:t>
            </a:r>
            <a:r>
              <a:rPr lang="hr-HR" dirty="0" err="1"/>
              <a:t>banks</a:t>
            </a:r>
            <a:r>
              <a:rPr lang="hr-HR" dirty="0"/>
              <a:t> for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above</a:t>
            </a:r>
            <a:r>
              <a:rPr lang="hr-HR" dirty="0"/>
              <a:t>)</a:t>
            </a:r>
          </a:p>
          <a:p>
            <a:r>
              <a:rPr lang="hr-HR" dirty="0"/>
              <a:t>STOP </a:t>
            </a:r>
            <a:r>
              <a:rPr lang="hr-HR" dirty="0" err="1"/>
              <a:t>trowing</a:t>
            </a:r>
            <a:r>
              <a:rPr lang="hr-HR" dirty="0"/>
              <a:t> </a:t>
            </a:r>
            <a:r>
              <a:rPr lang="hr-HR" dirty="0" err="1"/>
              <a:t>garbage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nature </a:t>
            </a:r>
          </a:p>
          <a:p>
            <a:r>
              <a:rPr lang="hr-HR" dirty="0" err="1"/>
              <a:t>Rather</a:t>
            </a:r>
            <a:r>
              <a:rPr lang="hr-HR" dirty="0"/>
              <a:t> use bike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public</a:t>
            </a:r>
            <a:r>
              <a:rPr lang="hr-HR" dirty="0"/>
              <a:t> transport </a:t>
            </a:r>
          </a:p>
          <a:p>
            <a:r>
              <a:rPr lang="hr-HR" dirty="0" err="1"/>
              <a:t>Dont</a:t>
            </a:r>
            <a:r>
              <a:rPr lang="hr-HR" dirty="0"/>
              <a:t> </a:t>
            </a:r>
            <a:r>
              <a:rPr lang="hr-HR" dirty="0" err="1"/>
              <a:t>leave</a:t>
            </a:r>
            <a:r>
              <a:rPr lang="hr-HR" dirty="0"/>
              <a:t> water </a:t>
            </a:r>
            <a:r>
              <a:rPr lang="hr-HR" dirty="0" err="1"/>
              <a:t>running</a:t>
            </a:r>
            <a:r>
              <a:rPr lang="hr-HR" dirty="0"/>
              <a:t> </a:t>
            </a:r>
            <a:r>
              <a:rPr lang="hr-HR" dirty="0" err="1"/>
              <a:t>while</a:t>
            </a:r>
            <a:r>
              <a:rPr lang="hr-HR" dirty="0"/>
              <a:t> </a:t>
            </a:r>
            <a:r>
              <a:rPr lang="hr-HR" dirty="0" err="1"/>
              <a:t>brusing</a:t>
            </a:r>
            <a:r>
              <a:rPr lang="hr-HR" dirty="0"/>
              <a:t> </a:t>
            </a:r>
            <a:r>
              <a:rPr lang="hr-HR" dirty="0" err="1"/>
              <a:t>ur</a:t>
            </a:r>
            <a:r>
              <a:rPr lang="hr-HR" dirty="0"/>
              <a:t> </a:t>
            </a:r>
            <a:r>
              <a:rPr lang="hr-HR" dirty="0" err="1"/>
              <a:t>teeth</a:t>
            </a:r>
            <a:endParaRPr lang="hr-HR" dirty="0"/>
          </a:p>
          <a:p>
            <a:r>
              <a:rPr lang="hr-HR" dirty="0"/>
              <a:t>make </a:t>
            </a:r>
            <a:r>
              <a:rPr lang="hr-HR" dirty="0" err="1"/>
              <a:t>quick</a:t>
            </a:r>
            <a:r>
              <a:rPr lang="hr-HR" dirty="0"/>
              <a:t> </a:t>
            </a:r>
            <a:r>
              <a:rPr lang="hr-HR" dirty="0" err="1"/>
              <a:t>showers</a:t>
            </a: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27F187-5E61-46AB-B6EA-5BE0AB93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 TO HELP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51E6D8-7A4B-484D-8746-4F136273F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0750" y="3013051"/>
            <a:ext cx="2858486" cy="26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2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E327E-B0B9-42AB-9AE6-76C1B81B1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6A4AFD-3270-4EAC-AE79-720C78D5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DO THIS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A picture containing food&#10;&#10;Description automatically generated">
            <a:extLst>
              <a:ext uri="{FF2B5EF4-FFF2-40B4-BE49-F238E27FC236}">
                <a16:creationId xmlns:a16="http://schemas.microsoft.com/office/drawing/2014/main" id="{11FCE888-68FB-4AC5-9A3D-9998312FD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529" y="2134165"/>
            <a:ext cx="5680711" cy="3540443"/>
          </a:xfrm>
        </p:spPr>
      </p:pic>
    </p:spTree>
    <p:extLst>
      <p:ext uri="{BB962C8B-B14F-4D97-AF65-F5344CB8AC3E}">
        <p14:creationId xmlns:p14="http://schemas.microsoft.com/office/powerpoint/2010/main" val="158390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End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111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Gill Sans MT</vt:lpstr>
      <vt:lpstr>Office Theme</vt:lpstr>
      <vt:lpstr>OUR PLANET IS DYING</vt:lpstr>
      <vt:lpstr>THE PROBLEM</vt:lpstr>
      <vt:lpstr>HOW TO HELP</vt:lpstr>
      <vt:lpstr>WE CAN DO THIS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2020-04-24T09:16:18Z</dcterms:created>
  <dcterms:modified xsi:type="dcterms:W3CDTF">2020-04-24T09:49:51Z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