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7785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00774B1-3ED3-40E2-B79F-806F72E3C7C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86F4137-0EB6-4AE3-A112-FB4E6311814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D1CAF61-ECD0-420D-BD47-E74339160F3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041251A-57F9-471E-AEC5-79A7067683F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D2E3B53-F91D-43A2-98C9-9FB4CE31BEB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290615"/>
            <a:ext cx="9144000" cy="1100743"/>
          </a:xfrm>
        </p:spPr>
        <p:txBody>
          <a:bodyPr/>
          <a:lstStyle/>
          <a:p>
            <a:r>
              <a:rPr lang="hr-HR">
                <a:latin typeface="Bahnschrift SemiBold" pitchFamily="34" charset="0"/>
              </a:rPr>
              <a:t>CABBAGE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40326" y="1486444"/>
            <a:ext cx="6311348" cy="4186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168629"/>
          </a:xfrm>
        </p:spPr>
        <p:txBody>
          <a:bodyPr/>
          <a:lstStyle/>
          <a:p>
            <a:r>
              <a:rPr lang="hr-HR"/>
              <a:t>Cabbage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69587" y="1307744"/>
            <a:ext cx="10484213" cy="4869219"/>
          </a:xfrm>
        </p:spPr>
        <p:txBody>
          <a:bodyPr/>
          <a:lstStyle/>
          <a:p>
            <a:r>
              <a:rPr lang="hr-HR"/>
              <a:t>Cabbage is a biennial plant grown as an annual vegetable</a:t>
            </a:r>
          </a:p>
          <a:p>
            <a:r>
              <a:rPr lang="hr-HR"/>
              <a:t>It can be green, purple or white</a:t>
            </a:r>
          </a:p>
          <a:p>
            <a:r>
              <a:rPr lang="hr-HR"/>
              <a:t>It can be prepared:pickled, fermented, steamed, stewed, raw or braised </a:t>
            </a:r>
          </a:p>
        </p:txBody>
      </p:sp>
      <p:pic>
        <p:nvPicPr>
          <p:cNvPr id="4" name="Slika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7806" y="3264874"/>
            <a:ext cx="5490498" cy="3294299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32280" y="3059770"/>
            <a:ext cx="4443837" cy="32588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Broccoli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59734" y="1464678"/>
            <a:ext cx="10594066" cy="4712285"/>
          </a:xfrm>
        </p:spPr>
        <p:txBody>
          <a:bodyPr/>
          <a:lstStyle/>
          <a:p>
            <a:r>
              <a:rPr lang="hr-HR" dirty="0" err="1"/>
              <a:t>Broccoli</a:t>
            </a:r>
            <a:r>
              <a:rPr lang="hr-HR" dirty="0"/>
              <a:t> is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edible</a:t>
            </a:r>
            <a:r>
              <a:rPr lang="hr-HR" dirty="0"/>
              <a:t> </a:t>
            </a:r>
            <a:r>
              <a:rPr lang="hr-HR" dirty="0" err="1"/>
              <a:t>green</a:t>
            </a:r>
            <a:r>
              <a:rPr lang="hr-HR" dirty="0"/>
              <a:t> </a:t>
            </a:r>
            <a:r>
              <a:rPr lang="hr-HR" dirty="0" err="1"/>
              <a:t>plant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cabbage</a:t>
            </a:r>
            <a:r>
              <a:rPr lang="hr-HR" dirty="0"/>
              <a:t> </a:t>
            </a:r>
            <a:r>
              <a:rPr lang="hr-HR" dirty="0" err="1"/>
              <a:t>family</a:t>
            </a:r>
            <a:endParaRPr lang="hr-HR" dirty="0"/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flowering</a:t>
            </a:r>
            <a:r>
              <a:rPr lang="hr-HR" dirty="0"/>
              <a:t> </a:t>
            </a:r>
            <a:r>
              <a:rPr lang="hr-HR" dirty="0" err="1"/>
              <a:t>head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stalk</a:t>
            </a:r>
            <a:endParaRPr lang="hr-HR" dirty="0"/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 smtClean="0"/>
              <a:t>eaten</a:t>
            </a:r>
            <a:r>
              <a:rPr lang="hr-HR" dirty="0" smtClean="0"/>
              <a:t> </a:t>
            </a:r>
            <a:r>
              <a:rPr lang="hr-HR" dirty="0"/>
              <a:t>raw or </a:t>
            </a:r>
            <a:r>
              <a:rPr lang="hr-HR" dirty="0" err="1"/>
              <a:t>cooked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0923" y="2059263"/>
            <a:ext cx="3571221" cy="3571221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6273" y="2946788"/>
            <a:ext cx="6212392" cy="3647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184323"/>
          </a:xfrm>
        </p:spPr>
        <p:txBody>
          <a:bodyPr/>
          <a:lstStyle/>
          <a:p>
            <a:r>
              <a:rPr lang="hr-HR"/>
              <a:t>Cauliflower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496064"/>
            <a:ext cx="10515600" cy="4680899"/>
          </a:xfrm>
        </p:spPr>
        <p:txBody>
          <a:bodyPr/>
          <a:lstStyle/>
          <a:p>
            <a:r>
              <a:rPr lang="hr-HR" dirty="0" err="1"/>
              <a:t>Cauliflower</a:t>
            </a:r>
            <a:r>
              <a:rPr lang="hr-HR" dirty="0"/>
              <a:t> is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annual</a:t>
            </a:r>
            <a:r>
              <a:rPr lang="hr-HR" dirty="0"/>
              <a:t> </a:t>
            </a:r>
            <a:r>
              <a:rPr lang="hr-HR" dirty="0" err="1"/>
              <a:t>plant</a:t>
            </a:r>
            <a:r>
              <a:rPr lang="hr-HR" dirty="0"/>
              <a:t> </a:t>
            </a:r>
            <a:r>
              <a:rPr lang="hr-HR" dirty="0"/>
              <a:t> </a:t>
            </a:r>
            <a:r>
              <a:rPr lang="hr-HR" dirty="0" err="1" smtClean="0"/>
              <a:t>reproduced</a:t>
            </a:r>
            <a:r>
              <a:rPr lang="hr-HR" dirty="0" smtClean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seed</a:t>
            </a:r>
            <a:endParaRPr lang="hr-HR" dirty="0"/>
          </a:p>
          <a:p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head</a:t>
            </a:r>
            <a:r>
              <a:rPr lang="hr-HR" dirty="0"/>
              <a:t> is </a:t>
            </a:r>
            <a:r>
              <a:rPr lang="hr-HR" dirty="0" err="1"/>
              <a:t>eaten</a:t>
            </a:r>
            <a:endParaRPr lang="hr-HR" dirty="0"/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roasted</a:t>
            </a:r>
            <a:r>
              <a:rPr lang="hr-HR" dirty="0"/>
              <a:t>, </a:t>
            </a:r>
            <a:r>
              <a:rPr lang="hr-HR" dirty="0" err="1"/>
              <a:t>grilled</a:t>
            </a:r>
            <a:r>
              <a:rPr lang="hr-HR" dirty="0"/>
              <a:t>, </a:t>
            </a:r>
            <a:r>
              <a:rPr lang="hr-HR" dirty="0" err="1"/>
              <a:t>boiled</a:t>
            </a:r>
            <a:r>
              <a:rPr lang="hr-HR" dirty="0"/>
              <a:t>, </a:t>
            </a:r>
            <a:r>
              <a:rPr lang="hr-HR" dirty="0" err="1"/>
              <a:t>fried</a:t>
            </a:r>
            <a:r>
              <a:rPr lang="hr-HR" dirty="0"/>
              <a:t> or </a:t>
            </a:r>
            <a:r>
              <a:rPr lang="hr-HR" dirty="0" err="1"/>
              <a:t>eaten</a:t>
            </a:r>
            <a:r>
              <a:rPr lang="hr-HR" dirty="0"/>
              <a:t> raw</a:t>
            </a:r>
          </a:p>
        </p:txBody>
      </p:sp>
      <p:pic>
        <p:nvPicPr>
          <p:cNvPr id="4" name="Slika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79477" y="2954821"/>
            <a:ext cx="4530497" cy="3867325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46998" y="3186952"/>
            <a:ext cx="6994009" cy="30674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105856"/>
          </a:xfrm>
        </p:spPr>
        <p:txBody>
          <a:bodyPr/>
          <a:lstStyle/>
          <a:p>
            <a:r>
              <a:rPr lang="hr-HR"/>
              <a:t>Kale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339131"/>
            <a:ext cx="10515600" cy="4837832"/>
          </a:xfrm>
        </p:spPr>
        <p:txBody>
          <a:bodyPr/>
          <a:lstStyle/>
          <a:p>
            <a:r>
              <a:rPr lang="hr-HR" dirty="0"/>
              <a:t>Kale is one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certain</a:t>
            </a:r>
            <a:r>
              <a:rPr lang="hr-HR" dirty="0"/>
              <a:t> </a:t>
            </a:r>
            <a:r>
              <a:rPr lang="hr-HR" dirty="0" err="1"/>
              <a:t>cultivars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cabbage</a:t>
            </a:r>
            <a:endParaRPr lang="hr-HR" dirty="0"/>
          </a:p>
          <a:p>
            <a:r>
              <a:rPr lang="hr-HR" dirty="0"/>
              <a:t>Kale </a:t>
            </a:r>
            <a:r>
              <a:rPr lang="hr-HR" dirty="0" err="1"/>
              <a:t>plants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green</a:t>
            </a:r>
            <a:r>
              <a:rPr lang="hr-HR" dirty="0"/>
              <a:t> or </a:t>
            </a:r>
            <a:r>
              <a:rPr lang="hr-HR" dirty="0" err="1"/>
              <a:t>purple</a:t>
            </a:r>
            <a:r>
              <a:rPr lang="hr-HR" dirty="0"/>
              <a:t> </a:t>
            </a:r>
            <a:r>
              <a:rPr lang="hr-HR" dirty="0" err="1"/>
              <a:t>leaves</a:t>
            </a:r>
            <a:endParaRPr lang="hr-HR" dirty="0"/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/>
              <a:t>been</a:t>
            </a:r>
            <a:r>
              <a:rPr lang="hr-HR" dirty="0"/>
              <a:t> </a:t>
            </a:r>
            <a:r>
              <a:rPr lang="hr-HR" dirty="0" err="1"/>
              <a:t>produced</a:t>
            </a:r>
            <a:r>
              <a:rPr lang="hr-HR" dirty="0"/>
              <a:t> as a </a:t>
            </a:r>
            <a:r>
              <a:rPr lang="hr-HR" dirty="0" err="1"/>
              <a:t>potato</a:t>
            </a:r>
            <a:r>
              <a:rPr lang="hr-HR" dirty="0"/>
              <a:t> </a:t>
            </a:r>
            <a:r>
              <a:rPr lang="hr-HR" dirty="0" err="1"/>
              <a:t>chip</a:t>
            </a:r>
            <a:r>
              <a:rPr lang="hr-HR" dirty="0"/>
              <a:t> </a:t>
            </a:r>
            <a:r>
              <a:rPr lang="hr-HR" dirty="0" err="1"/>
              <a:t>substitute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45591" y="2169117"/>
            <a:ext cx="3225967" cy="3225968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977200" y="3075343"/>
            <a:ext cx="5507726" cy="3560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59526CA-CA4A-4B4E-8844-DCE30CA2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THE END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C05ED64-6955-8E47-8D6A-7F7D68FD8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Made by: Marin Vetma, Stipe Uvodić i Slaven Sikirica-Siky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20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</Words>
  <Application>Microsoft Office PowerPoint</Application>
  <PresentationFormat>Prilagođeno</PresentationFormat>
  <Paragraphs>24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Theme</vt:lpstr>
      <vt:lpstr>CABBAGE</vt:lpstr>
      <vt:lpstr>Cabbage</vt:lpstr>
      <vt:lpstr>Broccoli</vt:lpstr>
      <vt:lpstr>Cauliflower</vt:lpstr>
      <vt:lpstr>Kale</vt:lpstr>
      <vt:lpstr>THE END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 LUKA</dc:creator>
  <cp:lastModifiedBy>OSPK5</cp:lastModifiedBy>
  <cp:revision>5</cp:revision>
  <dcterms:created xsi:type="dcterms:W3CDTF">2017-06-21T13:57:27Z</dcterms:created>
  <dcterms:modified xsi:type="dcterms:W3CDTF">2019-10-24T09:23:25Z</dcterms:modified>
</cp:coreProperties>
</file>