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21.10.2016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21.10.2016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21.10.2016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21.10.2016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21.10.2016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1377C3D-7BB2-4D23-9D10-616807B37D36}" type="datetimeFigureOut">
              <a:rPr lang="sr-Latn-CS" smtClean="0"/>
              <a:t>21.10.2016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search?q=prevoditelj&amp;oq=prevoditelj&amp;aqs=chrome..69i57j69i61l2.3964j0j7&amp;sourceid=chrome&amp;ie=UTF-8" TargetMode="External"/><Relationship Id="rId2" Type="http://schemas.openxmlformats.org/officeDocument/2006/relationships/hyperlink" Target="https://en.wikipedia.org/wiki/Nut_(fruit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19" y="-13708"/>
            <a:ext cx="8852520" cy="273630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hr-HR" sz="1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NUTS</a:t>
            </a:r>
            <a:endParaRPr lang="hr-HR" sz="13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6635258" cy="3483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4231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855" y="-243408"/>
            <a:ext cx="8229600" cy="160020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ABOUT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08823" y="1268760"/>
            <a:ext cx="8229600" cy="4525963"/>
          </a:xfrm>
        </p:spPr>
        <p:txBody>
          <a:bodyPr/>
          <a:lstStyle/>
          <a:p>
            <a:endParaRPr lang="hr-HR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 </a:t>
            </a:r>
            <a:r>
              <a:rPr lang="en-US" b="1" dirty="0">
                <a:solidFill>
                  <a:schemeClr val="tx1"/>
                </a:solidFill>
                <a:latin typeface="Comic Sans MS" pitchFamily="66" charset="0"/>
              </a:rPr>
              <a:t>nut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 is a fruit composed of a hard shell and a seed, which is generally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edible</a:t>
            </a:r>
            <a:r>
              <a:rPr lang="hr-HR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hr-HR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ll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kinds of nuts are edible, </a:t>
            </a:r>
            <a:r>
              <a:rPr lang="hr-HR" dirty="0" smtClean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ut</a:t>
            </a:r>
            <a:r>
              <a:rPr lang="hr-HR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nuts</a:t>
            </a:r>
            <a:r>
              <a:rPr lang="hr-HR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dirty="0" err="1" smtClean="0">
                <a:solidFill>
                  <a:schemeClr val="tx1"/>
                </a:solidFill>
                <a:latin typeface="Comic Sans MS" pitchFamily="66" charset="0"/>
              </a:rPr>
              <a:t>which</a:t>
            </a:r>
            <a:r>
              <a:rPr lang="hr-HR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dirty="0" err="1" smtClean="0">
                <a:solidFill>
                  <a:schemeClr val="tx1"/>
                </a:solidFill>
                <a:latin typeface="Comic Sans MS" pitchFamily="66" charset="0"/>
              </a:rPr>
              <a:t>we</a:t>
            </a:r>
            <a:r>
              <a:rPr lang="hr-HR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hr-HR" dirty="0" err="1" smtClean="0">
                <a:solidFill>
                  <a:schemeClr val="tx1"/>
                </a:solidFill>
                <a:latin typeface="Comic Sans MS" pitchFamily="66" charset="0"/>
              </a:rPr>
              <a:t>usually</a:t>
            </a:r>
            <a:r>
              <a:rPr lang="hr-HR" dirty="0" smtClean="0">
                <a:solidFill>
                  <a:schemeClr val="tx1"/>
                </a:solidFill>
                <a:latin typeface="Comic Sans MS" pitchFamily="66" charset="0"/>
              </a:rPr>
              <a:t>  eat</a:t>
            </a:r>
            <a:r>
              <a:rPr lang="hr-HR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comes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from the Persian walnut, the only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type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that has a large fruit and a thin shell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r>
              <a:rPr lang="hr-HR" dirty="0" smtClean="0">
                <a:solidFill>
                  <a:schemeClr val="tx1"/>
                </a:solidFill>
                <a:latin typeface="Comic Sans MS" pitchFamily="66" charset="0"/>
              </a:rPr>
              <a:t>   </a:t>
            </a:r>
          </a:p>
          <a:p>
            <a:pPr marL="0" indent="0">
              <a:buNone/>
            </a:pPr>
            <a:endParaRPr lang="hr-HR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615">
            <a:off x="2426061" y="4315514"/>
            <a:ext cx="2229298" cy="22292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1128"/>
            <a:ext cx="2842287" cy="21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FLOWERS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The flowers are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small</a:t>
            </a:r>
            <a:r>
              <a:rPr lang="hr-HR" dirty="0">
                <a:solidFill>
                  <a:schemeClr val="tx1"/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blooms before leafing in April and May, and the fruits ripen in October. The fruit of the walnut is round stone fruit,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wrapped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green, juicy and bitter shell.</a:t>
            </a:r>
            <a:endParaRPr lang="hr-HR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146334"/>
            <a:ext cx="3760848" cy="35010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66946"/>
            <a:ext cx="3024336" cy="22743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507">
            <a:off x="121384" y="3374163"/>
            <a:ext cx="2016338" cy="183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0280" y="-243408"/>
            <a:ext cx="8229600" cy="160020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HEALING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amount of only 30 g of various fruits daily can significantly improve your health.</a:t>
            </a:r>
            <a:endParaRPr lang="hr-HR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0" y="3429000"/>
            <a:ext cx="4207153" cy="25172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98151"/>
            <a:ext cx="3960440" cy="26325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96" y="2132855"/>
            <a:ext cx="2065295" cy="206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SOME MEALS WITH NUTS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5522" y="32129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err="1">
                <a:solidFill>
                  <a:srgbClr val="FF0000"/>
                </a:solidFill>
              </a:rPr>
              <a:t>Viennese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cake </a:t>
            </a:r>
            <a:r>
              <a:rPr lang="hr-HR" dirty="0" err="1" smtClean="0">
                <a:solidFill>
                  <a:srgbClr val="FF0000"/>
                </a:solidFill>
              </a:rPr>
              <a:t>with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nuts</a:t>
            </a:r>
            <a:r>
              <a:rPr lang="hr-HR" dirty="0">
                <a:solidFill>
                  <a:srgbClr val="FF0000"/>
                </a:solidFill>
              </a:rPr>
              <a:t>      </a:t>
            </a:r>
            <a:r>
              <a:rPr lang="hr-HR" dirty="0" smtClean="0">
                <a:solidFill>
                  <a:srgbClr val="FF0000"/>
                </a:solidFill>
              </a:rPr>
              <a:t>      </a:t>
            </a:r>
            <a:r>
              <a:rPr lang="hr-HR" dirty="0" err="1" smtClean="0">
                <a:solidFill>
                  <a:srgbClr val="FF0000"/>
                </a:solidFill>
              </a:rPr>
              <a:t>cubes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with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nuts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0" y="3861048"/>
            <a:ext cx="3888432" cy="26980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42" y="3861048"/>
            <a:ext cx="3781065" cy="26980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2161664" cy="216166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20" y="1107232"/>
            <a:ext cx="2673600" cy="19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SOURCES</a:t>
            </a:r>
            <a:endParaRPr lang="hr-HR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https://en.wikipedia.org/wiki/Nut_(fruit</a:t>
            </a:r>
            <a:r>
              <a:rPr lang="hr-HR" dirty="0" smtClean="0">
                <a:hlinkClick r:id="rId2"/>
              </a:rPr>
              <a:t>)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https://www.google.hr/search?q=prevoditelj&amp;oq=prevoditelj&amp;aqs=chrome..</a:t>
            </a:r>
            <a:r>
              <a:rPr lang="hr-HR" dirty="0" smtClean="0">
                <a:hlinkClick r:id="rId3"/>
              </a:rPr>
              <a:t>69i57j69i61l2.3964j0j7&amp;sourceid=chrome&amp;ie=UTF-8</a:t>
            </a:r>
            <a:endParaRPr lang="hr-HR" dirty="0" smtClean="0"/>
          </a:p>
          <a:p>
            <a:r>
              <a:rPr lang="hr-HR" dirty="0" err="1" smtClean="0">
                <a:solidFill>
                  <a:schemeClr val="tx1"/>
                </a:solidFill>
              </a:rPr>
              <a:t>By</a:t>
            </a:r>
            <a:r>
              <a:rPr lang="hr-HR" dirty="0" smtClean="0">
                <a:solidFill>
                  <a:schemeClr val="tx1"/>
                </a:solidFill>
              </a:rPr>
              <a:t>: Bruna,Dora,Lara &amp; Marta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79735"/>
            <a:ext cx="3800834" cy="230425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96952"/>
            <a:ext cx="3572475" cy="35724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967">
            <a:off x="4398718" y="5229200"/>
            <a:ext cx="1628019" cy="15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8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112</TotalTime>
  <Words>87</Words>
  <Application>Microsoft Office PowerPoint</Application>
  <PresentationFormat>Prikaz na zaslonu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Izvršno</vt:lpstr>
      <vt:lpstr>NUTS</vt:lpstr>
      <vt:lpstr>ABOUT</vt:lpstr>
      <vt:lpstr>FLOWERS</vt:lpstr>
      <vt:lpstr>HEALING</vt:lpstr>
      <vt:lpstr>SOME MEALS WITH NUTS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NUTS</dc:title>
  <dc:creator>Korisnik</dc:creator>
  <cp:lastModifiedBy>OSPK5</cp:lastModifiedBy>
  <cp:revision>11</cp:revision>
  <dcterms:created xsi:type="dcterms:W3CDTF">2016-10-18T14:26:55Z</dcterms:created>
  <dcterms:modified xsi:type="dcterms:W3CDTF">2016-10-21T06:15:42Z</dcterms:modified>
</cp:coreProperties>
</file>