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3" r:id="rId2"/>
    <p:sldId id="256" r:id="rId3"/>
    <p:sldId id="258" r:id="rId4"/>
    <p:sldId id="259" r:id="rId5"/>
    <p:sldId id="261" r:id="rId6"/>
    <p:sldId id="262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C35675D-97BC-41C4-8AEE-A4264A202575}" type="datetimeFigureOut">
              <a:rPr lang="hr-HR" smtClean="0"/>
              <a:t>5.10.2016.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4504286-B300-4CB5-88CA-C0A4427F15FF}" type="slidenum">
              <a:rPr lang="hr-HR" smtClean="0"/>
              <a:t>‹#›</a:t>
            </a:fld>
            <a:endParaRPr lang="hr-H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316574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675D-97BC-41C4-8AEE-A4264A202575}" type="datetimeFigureOut">
              <a:rPr lang="hr-HR" smtClean="0"/>
              <a:t>5.10.2016.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4286-B300-4CB5-88CA-C0A4427F15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619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675D-97BC-41C4-8AEE-A4264A202575}" type="datetimeFigureOut">
              <a:rPr lang="hr-HR" smtClean="0"/>
              <a:t>5.10.2016.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4286-B300-4CB5-88CA-C0A4427F15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1272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675D-97BC-41C4-8AEE-A4264A202575}" type="datetimeFigureOut">
              <a:rPr lang="hr-HR" smtClean="0"/>
              <a:t>5.10.2016.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4286-B300-4CB5-88CA-C0A4427F15FF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8241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675D-97BC-41C4-8AEE-A4264A202575}" type="datetimeFigureOut">
              <a:rPr lang="hr-HR" smtClean="0"/>
              <a:t>5.10.2016.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4286-B300-4CB5-88CA-C0A4427F15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3620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675D-97BC-41C4-8AEE-A4264A202575}" type="datetimeFigureOut">
              <a:rPr lang="hr-HR" smtClean="0"/>
              <a:t>5.10.2016.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4286-B300-4CB5-88CA-C0A4427F15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6346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675D-97BC-41C4-8AEE-A4264A202575}" type="datetimeFigureOut">
              <a:rPr lang="hr-HR" smtClean="0"/>
              <a:t>5.10.2016.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4286-B300-4CB5-88CA-C0A4427F15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6779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675D-97BC-41C4-8AEE-A4264A202575}" type="datetimeFigureOut">
              <a:rPr lang="hr-HR" smtClean="0"/>
              <a:t>5.10.2016.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4286-B300-4CB5-88CA-C0A4427F15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4960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675D-97BC-41C4-8AEE-A4264A202575}" type="datetimeFigureOut">
              <a:rPr lang="hr-HR" smtClean="0"/>
              <a:t>5.10.2016.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4286-B300-4CB5-88CA-C0A4427F15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307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675D-97BC-41C4-8AEE-A4264A202575}" type="datetimeFigureOut">
              <a:rPr lang="hr-HR" smtClean="0"/>
              <a:t>5.10.2016.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4286-B300-4CB5-88CA-C0A4427F15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794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675D-97BC-41C4-8AEE-A4264A202575}" type="datetimeFigureOut">
              <a:rPr lang="hr-HR" smtClean="0"/>
              <a:t>5.10.2016.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4286-B300-4CB5-88CA-C0A4427F15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860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675D-97BC-41C4-8AEE-A4264A202575}" type="datetimeFigureOut">
              <a:rPr lang="hr-HR" smtClean="0"/>
              <a:t>5.10.2016.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4286-B300-4CB5-88CA-C0A4427F15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274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675D-97BC-41C4-8AEE-A4264A202575}" type="datetimeFigureOut">
              <a:rPr lang="hr-HR" smtClean="0"/>
              <a:t>5.10.2016.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4286-B300-4CB5-88CA-C0A4427F15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598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675D-97BC-41C4-8AEE-A4264A202575}" type="datetimeFigureOut">
              <a:rPr lang="hr-HR" smtClean="0"/>
              <a:t>5.10.2016.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4286-B300-4CB5-88CA-C0A4427F15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888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675D-97BC-41C4-8AEE-A4264A202575}" type="datetimeFigureOut">
              <a:rPr lang="hr-HR" smtClean="0"/>
              <a:t>5.10.2016.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4286-B300-4CB5-88CA-C0A4427F15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902399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675D-97BC-41C4-8AEE-A4264A202575}" type="datetimeFigureOut">
              <a:rPr lang="hr-HR" smtClean="0"/>
              <a:t>5.10.2016.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4286-B300-4CB5-88CA-C0A4427F15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683464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675D-97BC-41C4-8AEE-A4264A202575}" type="datetimeFigureOut">
              <a:rPr lang="hr-HR" smtClean="0"/>
              <a:t>5.10.2016.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4286-B300-4CB5-88CA-C0A4427F15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311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C35675D-97BC-41C4-8AEE-A4264A202575}" type="datetimeFigureOut">
              <a:rPr lang="hr-HR" smtClean="0"/>
              <a:t>5.10.2016.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4504286-B300-4CB5-88CA-C0A4427F15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267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5830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5786" y="673477"/>
            <a:ext cx="5438440" cy="2387600"/>
          </a:xfrm>
        </p:spPr>
        <p:txBody>
          <a:bodyPr>
            <a:normAutofit/>
          </a:bodyPr>
          <a:lstStyle/>
          <a:p>
            <a:r>
              <a:rPr lang="hr-HR" dirty="0" smtClean="0"/>
              <a:t>Croatian history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45" y="673477"/>
            <a:ext cx="3983304" cy="389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943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421" y="2358149"/>
            <a:ext cx="4126861" cy="3421834"/>
          </a:xfrm>
        </p:spPr>
        <p:txBody>
          <a:bodyPr>
            <a:normAutofit fontScale="92500" lnSpcReduction="20000"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cap="none" dirty="0" smtClean="0"/>
              <a:t>Croatia ha</a:t>
            </a:r>
            <a:r>
              <a:rPr lang="hr-HR" cap="none" dirty="0" smtClean="0"/>
              <a:t>ve</a:t>
            </a:r>
            <a:r>
              <a:rPr lang="en-US" cap="none" dirty="0" smtClean="0"/>
              <a:t> a long and great history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cap="none" dirty="0" smtClean="0"/>
              <a:t>Many countries wanted to win </a:t>
            </a:r>
            <a:r>
              <a:rPr lang="hr-HR" cap="none" dirty="0" err="1"/>
              <a:t>C</a:t>
            </a:r>
            <a:r>
              <a:rPr lang="en-US" cap="none" dirty="0" err="1" smtClean="0"/>
              <a:t>roatia</a:t>
            </a:r>
            <a:endParaRPr lang="en-US" cap="none" dirty="0" smtClean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cap="none" dirty="0" smtClean="0"/>
              <a:t>In </a:t>
            </a:r>
            <a:r>
              <a:rPr lang="hr-HR" cap="none" dirty="0" err="1"/>
              <a:t>C</a:t>
            </a:r>
            <a:r>
              <a:rPr lang="en-US" cap="none" dirty="0" err="1" smtClean="0"/>
              <a:t>roatia</a:t>
            </a:r>
            <a:r>
              <a:rPr lang="hr-HR" cap="none" dirty="0" smtClean="0"/>
              <a:t>,</a:t>
            </a:r>
            <a:r>
              <a:rPr lang="en-US" cap="none" dirty="0" smtClean="0"/>
              <a:t> </a:t>
            </a:r>
            <a:r>
              <a:rPr lang="hr-HR" cap="none" dirty="0" err="1"/>
              <a:t>D</a:t>
            </a:r>
            <a:r>
              <a:rPr lang="en-US" cap="none" dirty="0" err="1" smtClean="0"/>
              <a:t>iocletian</a:t>
            </a:r>
            <a:r>
              <a:rPr lang="hr-HR" cap="none" dirty="0" smtClean="0"/>
              <a:t> have</a:t>
            </a:r>
            <a:r>
              <a:rPr lang="en-US" cap="none" dirty="0" smtClean="0"/>
              <a:t> had a palace and he died in </a:t>
            </a:r>
            <a:r>
              <a:rPr lang="hr-HR" cap="none" dirty="0" smtClean="0"/>
              <a:t>S</a:t>
            </a:r>
            <a:r>
              <a:rPr lang="en-US" cap="none" dirty="0" err="1" smtClean="0"/>
              <a:t>plit</a:t>
            </a:r>
            <a:endParaRPr lang="en-US" cap="none" dirty="0" smtClean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cap="none" dirty="0" smtClean="0"/>
              <a:t>Roman empire was built arena in </a:t>
            </a:r>
            <a:r>
              <a:rPr lang="hr-HR" cap="none" dirty="0" smtClean="0"/>
              <a:t>P</a:t>
            </a:r>
            <a:r>
              <a:rPr lang="en-US" cap="none" dirty="0" err="1" smtClean="0"/>
              <a:t>ula</a:t>
            </a:r>
            <a:endParaRPr lang="en-US" cap="none" dirty="0" smtClean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cap="none" dirty="0" smtClean="0"/>
              <a:t>Turks attacked </a:t>
            </a:r>
            <a:r>
              <a:rPr lang="hr-HR" cap="none" dirty="0" err="1"/>
              <a:t>C</a:t>
            </a:r>
            <a:r>
              <a:rPr lang="en-US" cap="none" dirty="0" err="1" smtClean="0"/>
              <a:t>roatia</a:t>
            </a:r>
            <a:r>
              <a:rPr lang="en-US" cap="none" dirty="0" smtClean="0"/>
              <a:t> and tried to conquer the fortress </a:t>
            </a:r>
            <a:r>
              <a:rPr lang="hr-HR" cap="none" dirty="0" err="1"/>
              <a:t>K</a:t>
            </a:r>
            <a:r>
              <a:rPr lang="en-US" cap="none" dirty="0" err="1" smtClean="0"/>
              <a:t>lis</a:t>
            </a:r>
            <a:r>
              <a:rPr lang="en-US" cap="none" dirty="0" smtClean="0"/>
              <a:t> "the key of </a:t>
            </a:r>
            <a:r>
              <a:rPr lang="hr-HR" cap="none" dirty="0" err="1"/>
              <a:t>D</a:t>
            </a:r>
            <a:r>
              <a:rPr lang="en-US" cap="none" dirty="0" err="1" smtClean="0"/>
              <a:t>almatia</a:t>
            </a:r>
            <a:r>
              <a:rPr lang="en-US" cap="none" dirty="0" smtClean="0"/>
              <a:t>„</a:t>
            </a:r>
            <a:endParaRPr lang="hr-HR" cap="none" dirty="0" smtClean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cap="none" dirty="0" smtClean="0"/>
              <a:t>Croatia was first mentioned in the seventh century</a:t>
            </a:r>
            <a:endParaRPr lang="hr-HR" cap="none" dirty="0" smtClean="0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dirty="0"/>
          </a:p>
          <a:p>
            <a:pPr algn="l"/>
            <a:endParaRPr lang="hr-HR" dirty="0"/>
          </a:p>
        </p:txBody>
      </p:sp>
      <p:pic>
        <p:nvPicPr>
          <p:cNvPr id="2050" name="Picture 2" descr="Slikovni rezultat za split pala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82" y="868611"/>
            <a:ext cx="3458969" cy="225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Slikovni rezultat za pula arena"/>
          <p:cNvSpPr>
            <a:spLocks noChangeAspect="1" noChangeArrowheads="1"/>
          </p:cNvSpPr>
          <p:nvPr/>
        </p:nvSpPr>
        <p:spPr bwMode="auto">
          <a:xfrm>
            <a:off x="155575" y="-1790699"/>
            <a:ext cx="4641877" cy="309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868610"/>
            <a:ext cx="3477491" cy="4726357"/>
          </a:xfrm>
        </p:spPr>
      </p:pic>
      <p:pic>
        <p:nvPicPr>
          <p:cNvPr id="2056" name="Picture 8" descr="Slikovni rezultat za pula are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82" y="3290943"/>
            <a:ext cx="3458969" cy="230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0" descr="Slikovni rezultat za klis"/>
          <p:cNvSpPr>
            <a:spLocks noChangeAspect="1" noChangeArrowheads="1"/>
          </p:cNvSpPr>
          <p:nvPr/>
        </p:nvSpPr>
        <p:spPr bwMode="auto">
          <a:xfrm>
            <a:off x="0" y="-360101"/>
            <a:ext cx="1453659" cy="145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26829" y="445442"/>
            <a:ext cx="2977812" cy="1919343"/>
          </a:xfrm>
        </p:spPr>
        <p:txBody>
          <a:bodyPr>
            <a:normAutofit/>
          </a:bodyPr>
          <a:lstStyle/>
          <a:p>
            <a:r>
              <a:rPr lang="hr-HR" sz="5400" dirty="0" smtClean="0"/>
              <a:t>Croatian</a:t>
            </a:r>
            <a:br>
              <a:rPr lang="hr-HR" sz="5400" dirty="0" smtClean="0"/>
            </a:br>
            <a:r>
              <a:rPr lang="hr-HR" sz="5400" dirty="0" smtClean="0"/>
              <a:t>history</a:t>
            </a:r>
            <a:endParaRPr lang="hr-HR" sz="5400" dirty="0"/>
          </a:p>
        </p:txBody>
      </p:sp>
    </p:spTree>
    <p:extLst>
      <p:ext uri="{BB962C8B-B14F-4D97-AF65-F5344CB8AC3E}">
        <p14:creationId xmlns:p14="http://schemas.microsoft.com/office/powerpoint/2010/main" val="12994165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9" y="401782"/>
            <a:ext cx="4487994" cy="1600688"/>
          </a:xfrm>
        </p:spPr>
        <p:txBody>
          <a:bodyPr>
            <a:noAutofit/>
          </a:bodyPr>
          <a:lstStyle/>
          <a:p>
            <a:r>
              <a:rPr lang="hr-HR" sz="4800" dirty="0"/>
              <a:t>Croatian War of Independence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4910" y="2002470"/>
            <a:ext cx="4335594" cy="3372115"/>
          </a:xfrm>
        </p:spPr>
        <p:txBody>
          <a:bodyPr/>
          <a:lstStyle/>
          <a:p>
            <a:pPr algn="l"/>
            <a:r>
              <a:rPr lang="en-US" cap="none" dirty="0" smtClean="0"/>
              <a:t>Croatia wanted to get out of </a:t>
            </a:r>
            <a:r>
              <a:rPr lang="hr-HR" cap="none" dirty="0" err="1"/>
              <a:t>Y</a:t>
            </a:r>
            <a:r>
              <a:rPr lang="en-US" cap="none" dirty="0" err="1" smtClean="0"/>
              <a:t>ugoslavia</a:t>
            </a:r>
            <a:r>
              <a:rPr lang="en-US" cap="none" dirty="0" smtClean="0"/>
              <a:t> and become an independent .</a:t>
            </a:r>
            <a:r>
              <a:rPr lang="hr-HR" cap="none" dirty="0" smtClean="0"/>
              <a:t> War</a:t>
            </a:r>
            <a:r>
              <a:rPr lang="en-US" cap="none" dirty="0" smtClean="0"/>
              <a:t> began in 1991 and ended in 1995 between </a:t>
            </a:r>
            <a:r>
              <a:rPr lang="hr-HR" cap="none" dirty="0" err="1"/>
              <a:t>C</a:t>
            </a:r>
            <a:r>
              <a:rPr lang="en-US" cap="none" dirty="0" err="1" smtClean="0"/>
              <a:t>roatia</a:t>
            </a:r>
            <a:r>
              <a:rPr lang="hr-HR" cap="none" dirty="0" smtClean="0"/>
              <a:t> </a:t>
            </a:r>
          </a:p>
          <a:p>
            <a:pPr algn="l"/>
            <a:r>
              <a:rPr lang="hr-HR" cap="none" dirty="0"/>
              <a:t>a</a:t>
            </a:r>
            <a:r>
              <a:rPr lang="en-US" cap="none" dirty="0" err="1" smtClean="0"/>
              <a:t>nd</a:t>
            </a:r>
            <a:r>
              <a:rPr lang="en-US" cap="none" dirty="0" smtClean="0"/>
              <a:t> </a:t>
            </a:r>
            <a:r>
              <a:rPr lang="hr-HR" cap="none" dirty="0" err="1"/>
              <a:t>S</a:t>
            </a:r>
            <a:r>
              <a:rPr lang="en-US" cap="none" dirty="0" err="1" smtClean="0"/>
              <a:t>erbian</a:t>
            </a:r>
            <a:r>
              <a:rPr lang="hr-HR" sz="2800" cap="none" dirty="0" smtClean="0"/>
              <a:t>.</a:t>
            </a:r>
            <a:r>
              <a:rPr lang="en-US" sz="2800" cap="none" dirty="0" smtClean="0"/>
              <a:t> </a:t>
            </a:r>
            <a:r>
              <a:rPr lang="en-US" cap="none" dirty="0" smtClean="0"/>
              <a:t>Croatia won and become independent</a:t>
            </a:r>
            <a:r>
              <a:rPr lang="hr-HR" cap="none" dirty="0" smtClean="0"/>
              <a:t>.</a:t>
            </a:r>
            <a:endParaRPr lang="hr-HR" cap="none" dirty="0"/>
          </a:p>
        </p:txBody>
      </p:sp>
      <p:pic>
        <p:nvPicPr>
          <p:cNvPr id="3074" name="Picture 2" descr="Slikovni rezultat za croatian war of indepen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940" y="179005"/>
            <a:ext cx="5224041" cy="623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2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7547" y="267015"/>
            <a:ext cx="4869872" cy="1158140"/>
          </a:xfrm>
        </p:spPr>
        <p:txBody>
          <a:bodyPr>
            <a:normAutofit/>
          </a:bodyPr>
          <a:lstStyle/>
          <a:p>
            <a:r>
              <a:rPr lang="hr-HR" sz="6600" dirty="0" smtClean="0"/>
              <a:t>Croatia in eu</a:t>
            </a:r>
            <a:endParaRPr lang="hr-HR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443342" y="6277202"/>
            <a:ext cx="4856158" cy="679994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26029" y="1964726"/>
            <a:ext cx="5202381" cy="25128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b="1" cap="none" dirty="0" smtClean="0">
                <a:latin typeface="Arial" panose="020B0604020202020204" pitchFamily="34" charset="0"/>
              </a:rPr>
              <a:t>Croatia became member of the European union 1. July 2013.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b="1" cap="none" dirty="0" smtClean="0">
                <a:latin typeface="Arial" panose="020B0604020202020204" pitchFamily="34" charset="0"/>
              </a:rPr>
              <a:t>Official candidate in early 2004.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519537" y="5374585"/>
            <a:ext cx="321154" cy="318845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13729855" y="6858000"/>
            <a:ext cx="4552044" cy="2353554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098" name="Picture 2" descr="Slikovni rezultat za yougoslavie paro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991" y="1964726"/>
            <a:ext cx="5263496" cy="350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949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2" y="685800"/>
            <a:ext cx="4126861" cy="1337452"/>
          </a:xfrm>
        </p:spPr>
        <p:txBody>
          <a:bodyPr>
            <a:normAutofit fontScale="90000"/>
          </a:bodyPr>
          <a:lstStyle/>
          <a:p>
            <a:r>
              <a:rPr lang="hr-HR" sz="7200" dirty="0" smtClean="0"/>
              <a:t>dubrovnik</a:t>
            </a:r>
            <a:endParaRPr lang="hr-HR" sz="7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023252"/>
            <a:ext cx="4126861" cy="3351333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cap="none" dirty="0" smtClean="0"/>
              <a:t>Dubrovnik has high walls of defense to protect </a:t>
            </a:r>
            <a:r>
              <a:rPr lang="hr-HR" cap="none" dirty="0" smtClean="0"/>
              <a:t>city</a:t>
            </a:r>
            <a:r>
              <a:rPr lang="en-US" cap="none" dirty="0" smtClean="0"/>
              <a:t> from attack</a:t>
            </a:r>
            <a:r>
              <a:rPr lang="hr-HR" cap="none" dirty="0" smtClean="0"/>
              <a:t>s from the</a:t>
            </a:r>
            <a:r>
              <a:rPr lang="en-US" cap="none" dirty="0" smtClean="0"/>
              <a:t> sea and land</a:t>
            </a:r>
            <a:r>
              <a:rPr lang="hr-HR" cap="none" dirty="0" smtClean="0"/>
              <a:t>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cap="none" dirty="0" smtClean="0"/>
              <a:t>Dubrovnik has always been an independent republic</a:t>
            </a:r>
            <a:r>
              <a:rPr lang="hr-HR" cap="none" dirty="0" smtClean="0"/>
              <a:t>.</a:t>
            </a:r>
            <a:endParaRPr lang="hr-HR" cap="none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63" y="1019175"/>
            <a:ext cx="6034087" cy="4022724"/>
          </a:xfrm>
        </p:spPr>
      </p:pic>
    </p:spTree>
    <p:extLst>
      <p:ext uri="{BB962C8B-B14F-4D97-AF65-F5344CB8AC3E}">
        <p14:creationId xmlns:p14="http://schemas.microsoft.com/office/powerpoint/2010/main" val="1680262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ikovni rezultat za croatia cast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75018" cy="285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likovni rezultat za croatia cast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59646"/>
            <a:ext cx="4475018" cy="335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likovni rezultat za croatia cast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017" y="1"/>
            <a:ext cx="4724400" cy="285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likovni rezultat za croatia cast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017" y="2859646"/>
            <a:ext cx="4724400" cy="335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10801" y="0"/>
            <a:ext cx="1039091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 smtClean="0"/>
              <a:t>P</a:t>
            </a:r>
          </a:p>
          <a:p>
            <a:r>
              <a:rPr lang="hr-HR" sz="5400" dirty="0" smtClean="0"/>
              <a:t>I</a:t>
            </a:r>
          </a:p>
          <a:p>
            <a:r>
              <a:rPr lang="hr-HR" sz="5400" dirty="0" smtClean="0"/>
              <a:t>C</a:t>
            </a:r>
          </a:p>
          <a:p>
            <a:r>
              <a:rPr lang="hr-HR" sz="5400" dirty="0" smtClean="0"/>
              <a:t>T</a:t>
            </a:r>
          </a:p>
          <a:p>
            <a:r>
              <a:rPr lang="hr-HR" sz="5400" dirty="0" smtClean="0"/>
              <a:t>U</a:t>
            </a:r>
          </a:p>
          <a:p>
            <a:r>
              <a:rPr lang="hr-HR" sz="5400" dirty="0" smtClean="0"/>
              <a:t>R</a:t>
            </a:r>
          </a:p>
          <a:p>
            <a:r>
              <a:rPr lang="hr-HR" sz="5400" dirty="0" smtClean="0"/>
              <a:t>E</a:t>
            </a:r>
          </a:p>
          <a:p>
            <a:r>
              <a:rPr lang="hr-HR" sz="5400" dirty="0" smtClean="0"/>
              <a:t>S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445568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35336" y="0"/>
            <a:ext cx="1039091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 smtClean="0"/>
              <a:t>P</a:t>
            </a:r>
          </a:p>
          <a:p>
            <a:r>
              <a:rPr lang="hr-HR" sz="5400" dirty="0" smtClean="0"/>
              <a:t>I</a:t>
            </a:r>
          </a:p>
          <a:p>
            <a:r>
              <a:rPr lang="hr-HR" sz="5400" dirty="0" smtClean="0"/>
              <a:t>C</a:t>
            </a:r>
          </a:p>
          <a:p>
            <a:r>
              <a:rPr lang="hr-HR" sz="5400" dirty="0" smtClean="0"/>
              <a:t>T</a:t>
            </a:r>
          </a:p>
          <a:p>
            <a:r>
              <a:rPr lang="hr-HR" sz="5400" dirty="0" smtClean="0"/>
              <a:t>U</a:t>
            </a:r>
          </a:p>
          <a:p>
            <a:r>
              <a:rPr lang="hr-HR" sz="5400" dirty="0" smtClean="0"/>
              <a:t>R</a:t>
            </a:r>
          </a:p>
          <a:p>
            <a:r>
              <a:rPr lang="hr-HR" sz="5400" dirty="0" smtClean="0"/>
              <a:t>E</a:t>
            </a:r>
          </a:p>
          <a:p>
            <a:r>
              <a:rPr lang="hr-HR" sz="5400" dirty="0" smtClean="0"/>
              <a:t>S</a:t>
            </a:r>
          </a:p>
          <a:p>
            <a:endParaRPr lang="hr-HR" dirty="0"/>
          </a:p>
        </p:txBody>
      </p:sp>
      <p:sp>
        <p:nvSpPr>
          <p:cNvPr id="5" name="AutoShape 8" descr="Slikovni rezultat za crkva zadar"/>
          <p:cNvSpPr>
            <a:spLocks noChangeAspect="1" noChangeArrowheads="1"/>
          </p:cNvSpPr>
          <p:nvPr/>
        </p:nvSpPr>
        <p:spPr bwMode="auto">
          <a:xfrm>
            <a:off x="155575" y="-144463"/>
            <a:ext cx="338426" cy="33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4835237" cy="3216009"/>
          </a:xfrm>
          <a:prstGeom prst="rect">
            <a:avLst/>
          </a:prstGeom>
        </p:spPr>
      </p:pic>
      <p:pic>
        <p:nvPicPr>
          <p:cNvPr id="6154" name="Picture 10" descr="Slikovni rezultat za stonske zid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3216008"/>
            <a:ext cx="4835237" cy="299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Slikovni rezultat za ljepote hrvatske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158" name="Picture 14" descr="Slikovni rezultat za ljepote hrvats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235" y="-2"/>
            <a:ext cx="4461166" cy="321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234" y="3216007"/>
            <a:ext cx="4461167" cy="299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44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0719"/>
            <a:ext cx="2473036" cy="1325147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7170" name="Picture 2" descr="HrStj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00557" y="135459"/>
            <a:ext cx="4180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/>
              <a:t>Created:</a:t>
            </a:r>
          </a:p>
          <a:p>
            <a:r>
              <a:rPr lang="hr-HR" sz="4800" dirty="0" smtClean="0"/>
              <a:t>Stipe Boban</a:t>
            </a:r>
          </a:p>
          <a:p>
            <a:r>
              <a:rPr lang="hr-HR" sz="4800" dirty="0" smtClean="0"/>
              <a:t>Ante Listeš</a:t>
            </a:r>
            <a:endParaRPr lang="hr-HR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0820399" y="2073292"/>
            <a:ext cx="1801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 smtClean="0"/>
              <a:t>8.a.</a:t>
            </a:r>
            <a:endParaRPr lang="hr-HR" sz="6000" dirty="0"/>
          </a:p>
        </p:txBody>
      </p:sp>
    </p:spTree>
    <p:extLst>
      <p:ext uri="{BB962C8B-B14F-4D97-AF65-F5344CB8AC3E}">
        <p14:creationId xmlns:p14="http://schemas.microsoft.com/office/powerpoint/2010/main" val="370617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197</TotalTime>
  <Words>163</Words>
  <Application>Microsoft Office PowerPoint</Application>
  <PresentationFormat>Prilagođeno</PresentationFormat>
  <Paragraphs>37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Main Event</vt:lpstr>
      <vt:lpstr>PowerPointova prezentacija</vt:lpstr>
      <vt:lpstr>Croatian history</vt:lpstr>
      <vt:lpstr>Croatian history</vt:lpstr>
      <vt:lpstr>Croatian War of Independence</vt:lpstr>
      <vt:lpstr>Croatia in eu</vt:lpstr>
      <vt:lpstr>dubrovnik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Croatian history</dc:title>
  <dc:creator>Jelena Boban</dc:creator>
  <cp:lastModifiedBy>OSPK5</cp:lastModifiedBy>
  <cp:revision>19</cp:revision>
  <dcterms:created xsi:type="dcterms:W3CDTF">2016-10-03T16:31:54Z</dcterms:created>
  <dcterms:modified xsi:type="dcterms:W3CDTF">2016-10-05T07:03:28Z</dcterms:modified>
</cp:coreProperties>
</file>