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816" autoAdjust="0"/>
  </p:normalViewPr>
  <p:slideViewPr>
    <p:cSldViewPr>
      <p:cViewPr varScale="1">
        <p:scale>
          <a:sx n="71" d="100"/>
          <a:sy n="71" d="100"/>
        </p:scale>
        <p:origin x="-11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F3E35-A466-4E1A-8579-F08202B37679}" type="datetimeFigureOut">
              <a:rPr lang="sr-Latn-CS" smtClean="0"/>
              <a:pPr/>
              <a:t>9.10.2015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6242F-69CE-4534-98A1-2979E90F88F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F21-0864-45FA-A164-999270797616}" type="datetimeFigureOut">
              <a:rPr lang="sr-Latn-CS" smtClean="0"/>
              <a:pPr/>
              <a:t>9.10.2015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7962-1996-4B9E-8964-58D0F0B8AF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F21-0864-45FA-A164-999270797616}" type="datetimeFigureOut">
              <a:rPr lang="sr-Latn-CS" smtClean="0"/>
              <a:pPr/>
              <a:t>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7962-1996-4B9E-8964-58D0F0B8AF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F21-0864-45FA-A164-999270797616}" type="datetimeFigureOut">
              <a:rPr lang="sr-Latn-CS" smtClean="0"/>
              <a:pPr/>
              <a:t>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7962-1996-4B9E-8964-58D0F0B8AF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F21-0864-45FA-A164-999270797616}" type="datetimeFigureOut">
              <a:rPr lang="sr-Latn-CS" smtClean="0"/>
              <a:pPr/>
              <a:t>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7962-1996-4B9E-8964-58D0F0B8AF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F21-0864-45FA-A164-999270797616}" type="datetimeFigureOut">
              <a:rPr lang="sr-Latn-CS" smtClean="0"/>
              <a:pPr/>
              <a:t>9.10.2015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7962-1996-4B9E-8964-58D0F0B8AF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F21-0864-45FA-A164-999270797616}" type="datetimeFigureOut">
              <a:rPr lang="sr-Latn-CS" smtClean="0"/>
              <a:pPr/>
              <a:t>9.10.2015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7962-1996-4B9E-8964-58D0F0B8AF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F21-0864-45FA-A164-999270797616}" type="datetimeFigureOut">
              <a:rPr lang="sr-Latn-CS" smtClean="0"/>
              <a:pPr/>
              <a:t>9.10.2015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7962-1996-4B9E-8964-58D0F0B8AF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F21-0864-45FA-A164-999270797616}" type="datetimeFigureOut">
              <a:rPr lang="sr-Latn-CS" smtClean="0"/>
              <a:pPr/>
              <a:t>9.10.2015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7962-1996-4B9E-8964-58D0F0B8AF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F21-0864-45FA-A164-999270797616}" type="datetimeFigureOut">
              <a:rPr lang="sr-Latn-CS" smtClean="0"/>
              <a:pPr/>
              <a:t>9.10.2015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7962-1996-4B9E-8964-58D0F0B8AF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F21-0864-45FA-A164-999270797616}" type="datetimeFigureOut">
              <a:rPr lang="sr-Latn-CS" smtClean="0"/>
              <a:pPr/>
              <a:t>9.10.2015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C7962-1996-4B9E-8964-58D0F0B8AF2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6F21-0864-45FA-A164-999270797616}" type="datetimeFigureOut">
              <a:rPr lang="sr-Latn-CS" smtClean="0"/>
              <a:pPr/>
              <a:t>9.10.2015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2C7962-1996-4B9E-8964-58D0F0B8AF2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D26F21-0864-45FA-A164-999270797616}" type="datetimeFigureOut">
              <a:rPr lang="sr-Latn-CS" smtClean="0"/>
              <a:pPr/>
              <a:t>9.10.2015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2C7962-1996-4B9E-8964-58D0F0B8AF2F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635000"/>
          </a:effectLst>
          <a:scene3d>
            <a:camera prst="perspectiveHeroicExtremeRightFacing"/>
            <a:lightRig rig="flood" dir="t">
              <a:rot lat="0" lon="0" rev="13800000"/>
            </a:lightRig>
          </a:scene3d>
          <a:sp3d extrusionH="107950" prstMaterial="plastic">
            <a:bevelT w="82550" h="63500" prst="angle"/>
            <a:bevelB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1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PUMPKINS</a:t>
            </a:r>
            <a:endParaRPr lang="hr-HR" sz="12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hr-HR" dirty="0" smtClean="0"/>
              <a:t>                                                                                                                                                         </a:t>
            </a:r>
            <a:endParaRPr lang="hr-HR" dirty="0"/>
          </a:p>
        </p:txBody>
      </p:sp>
      <p:pic>
        <p:nvPicPr>
          <p:cNvPr id="1026" name="Picture 2" descr="C:\Users\user\Downloads\Bund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72198" cy="3429000"/>
          </a:xfrm>
          <a:prstGeom prst="rect">
            <a:avLst/>
          </a:prstGeom>
          <a:noFill/>
        </p:spPr>
      </p:pic>
      <p:pic>
        <p:nvPicPr>
          <p:cNvPr id="1027" name="Picture 3" descr="C:\Users\user\Downloads\16-vel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429000"/>
            <a:ext cx="5572132" cy="3429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15074" y="366690"/>
            <a:ext cx="29289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There are various types of pumpkins</a:t>
            </a:r>
            <a:r>
              <a:rPr lang="hr-HR" sz="4000" dirty="0" smtClean="0"/>
              <a:t>.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2050" name="Picture 2" descr="C:\Users\user\Downloads\bundeva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715000" cy="3219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user\Downloads\bundeva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71876"/>
            <a:ext cx="5000616" cy="2933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85762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The color of</a:t>
            </a:r>
            <a:endParaRPr lang="hr-HR" sz="2800" dirty="0" smtClean="0"/>
          </a:p>
          <a:p>
            <a:pPr>
              <a:buNone/>
            </a:pPr>
            <a:r>
              <a:rPr lang="en-US" sz="2800" dirty="0" smtClean="0"/>
              <a:t>pumpkins is derived</a:t>
            </a:r>
            <a:endParaRPr lang="hr-HR" sz="2800" dirty="0" smtClean="0"/>
          </a:p>
          <a:p>
            <a:pPr>
              <a:buNone/>
            </a:pPr>
            <a:r>
              <a:rPr lang="en-US" sz="2800" dirty="0" smtClean="0"/>
              <a:t>from the orange</a:t>
            </a:r>
            <a:r>
              <a:rPr lang="hr-HR" sz="2800" dirty="0" smtClean="0"/>
              <a:t> </a:t>
            </a:r>
          </a:p>
          <a:p>
            <a:pPr>
              <a:buNone/>
            </a:pPr>
            <a:r>
              <a:rPr lang="hr-HR" sz="2800" dirty="0" smtClean="0"/>
              <a:t>p</a:t>
            </a:r>
            <a:r>
              <a:rPr lang="en-US" sz="2800" dirty="0" err="1" smtClean="0"/>
              <a:t>i</a:t>
            </a:r>
            <a:r>
              <a:rPr lang="hr-HR" sz="2800" dirty="0" smtClean="0"/>
              <a:t>gments .</a:t>
            </a:r>
            <a:endParaRPr lang="hr-HR" sz="2800" dirty="0"/>
          </a:p>
        </p:txBody>
      </p:sp>
      <p:pic>
        <p:nvPicPr>
          <p:cNvPr id="3074" name="Picture 2" descr="C:\Users\user\Downloads\zs_ZS_b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5429256" cy="3429000"/>
          </a:xfrm>
          <a:prstGeom prst="round2DiagRect">
            <a:avLst>
              <a:gd name="adj1" fmla="val 16667"/>
              <a:gd name="adj2" fmla="val 3530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user\Downloads\bunde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6570" y="0"/>
            <a:ext cx="5967430" cy="3671895"/>
          </a:xfrm>
          <a:prstGeom prst="snip2DiagRect">
            <a:avLst>
              <a:gd name="adj1" fmla="val 27670"/>
              <a:gd name="adj2" fmla="val 3119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r-HR" sz="4400" dirty="0" smtClean="0">
                <a:solidFill>
                  <a:srgbClr val="FFC000"/>
                </a:solidFill>
              </a:rPr>
              <a:t>HALLOWEEN PUMPKINS</a:t>
            </a:r>
          </a:p>
          <a:p>
            <a:endParaRPr lang="hr-HR" sz="4400" dirty="0" smtClean="0">
              <a:solidFill>
                <a:srgbClr val="FFC000"/>
              </a:solidFill>
            </a:endParaRPr>
          </a:p>
          <a:p>
            <a:r>
              <a:rPr lang="hr-HR" sz="4400" dirty="0" smtClean="0">
                <a:solidFill>
                  <a:srgbClr val="FFC000"/>
                </a:solidFill>
              </a:rPr>
              <a:t>                                    </a:t>
            </a:r>
            <a:r>
              <a:rPr lang="hr-HR" sz="1400" dirty="0" smtClean="0">
                <a:solidFill>
                  <a:srgbClr val="00B050"/>
                </a:solidFill>
              </a:rPr>
              <a:t>PUMPKINS ARE CUT</a:t>
            </a:r>
            <a:r>
              <a:rPr lang="hr-HR" sz="4400" dirty="0" smtClean="0">
                <a:solidFill>
                  <a:srgbClr val="00B050"/>
                </a:solidFill>
              </a:rPr>
              <a:t>               </a:t>
            </a:r>
            <a:endParaRPr lang="hr-HR" sz="44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user\Downloads\8ea91421b209c0813ae71ac73534fc1e_content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44744">
            <a:off x="219128" y="1014749"/>
            <a:ext cx="4547008" cy="2928958"/>
          </a:xfrm>
          <a:prstGeom prst="roundRect">
            <a:avLst>
              <a:gd name="adj" fmla="val 20493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099" name="Picture 3" descr="C:\Users\user\Downloads\Hallowee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5321">
            <a:off x="4176141" y="3446056"/>
            <a:ext cx="4598460" cy="28702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4929190" y="2000240"/>
            <a:ext cx="1143008" cy="1143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Pumpkins are commonly</a:t>
            </a:r>
            <a:r>
              <a:rPr lang="hr-HR" dirty="0" smtClean="0"/>
              <a:t> </a:t>
            </a:r>
          </a:p>
          <a:p>
            <a:pPr>
              <a:buNone/>
            </a:pPr>
            <a:r>
              <a:rPr lang="en-US" dirty="0" smtClean="0"/>
              <a:t>carved into decorative</a:t>
            </a:r>
            <a:endParaRPr lang="hr-HR" dirty="0" smtClean="0"/>
          </a:p>
          <a:p>
            <a:pPr>
              <a:buNone/>
            </a:pPr>
            <a:r>
              <a:rPr lang="en-US" dirty="0" smtClean="0"/>
              <a:t>lanterns called </a:t>
            </a:r>
            <a:endParaRPr lang="hr-HR" dirty="0" smtClean="0"/>
          </a:p>
          <a:p>
            <a:pPr>
              <a:buNone/>
            </a:pPr>
            <a:r>
              <a:rPr lang="en-US" dirty="0" smtClean="0"/>
              <a:t>jack-o'-lanterns for the</a:t>
            </a:r>
            <a:endParaRPr lang="hr-HR" dirty="0" smtClean="0"/>
          </a:p>
          <a:p>
            <a:pPr>
              <a:buNone/>
            </a:pPr>
            <a:r>
              <a:rPr lang="en-US" dirty="0" smtClean="0"/>
              <a:t>Hallo</a:t>
            </a:r>
            <a:r>
              <a:rPr lang="hr-HR" dirty="0" smtClean="0"/>
              <a:t>ween</a:t>
            </a:r>
            <a:r>
              <a:rPr lang="en-US" dirty="0" smtClean="0"/>
              <a:t> season in</a:t>
            </a:r>
            <a:endParaRPr lang="hr-HR" dirty="0" smtClean="0"/>
          </a:p>
          <a:p>
            <a:pPr>
              <a:buNone/>
            </a:pPr>
            <a:r>
              <a:rPr lang="en-US" dirty="0" smtClean="0"/>
              <a:t>North America.</a:t>
            </a:r>
            <a:endParaRPr lang="hr-HR" dirty="0"/>
          </a:p>
        </p:txBody>
      </p:sp>
      <p:pic>
        <p:nvPicPr>
          <p:cNvPr id="5122" name="Picture 2" descr="C:\Users\user\Downloads\moje-halloween-bundeve-cb80116577cc5d31fe985c07935ca22c_view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48"/>
            <a:ext cx="5297805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4" name="Picture 4" descr="C:\Users\user\Downloads\bd8efd7623c917a74964bb5f97cf771a_view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00042"/>
            <a:ext cx="4500594" cy="3382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hr-HR" dirty="0"/>
          </a:p>
        </p:txBody>
      </p:sp>
      <p:pic>
        <p:nvPicPr>
          <p:cNvPr id="6146" name="Picture 2" descr="C:\Users\user\Downloads\noc_vjestica_500x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5500726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147" name="Picture 3" descr="C:\Users\user\Downloads\resize-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357430"/>
            <a:ext cx="5962652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</TotalTime>
  <Words>36</Words>
  <Application>Microsoft Office PowerPoint</Application>
  <PresentationFormat>Prikaz na zaslonu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Flow</vt:lpstr>
      <vt:lpstr>PUMPKINS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PUMPKINS</dc:title>
  <dc:creator>user</dc:creator>
  <cp:lastModifiedBy>korisnik</cp:lastModifiedBy>
  <cp:revision>21</cp:revision>
  <dcterms:created xsi:type="dcterms:W3CDTF">2015-10-07T13:35:00Z</dcterms:created>
  <dcterms:modified xsi:type="dcterms:W3CDTF">2015-10-09T20:21:22Z</dcterms:modified>
</cp:coreProperties>
</file>