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EDC30-CD80-0A4C-3438-BBA6E816BDE1}" v="144" dt="2023-10-04T16:09:48.790"/>
    <p1510:client id="{153A1BFC-D675-2495-DE1A-C7095A0E5E33}" v="9" dt="2023-09-30T10:26:45.161"/>
    <p1510:client id="{2EF5B54E-C8E5-C974-24A7-6391DE7373DF}" v="12" dt="2023-09-30T17:41:49.474"/>
    <p1510:client id="{3425F16D-1DB6-4C64-89F4-E6F04680684F}" v="47" dt="2023-09-28T16:05:00.805"/>
    <p1510:client id="{545F85D8-B9DD-8692-898A-403B6216DA7C}" v="132" dt="2023-10-03T17:45:38.147"/>
    <p1510:client id="{FBEED1D7-A565-3FF0-1780-B408C4511496}" v="68" dt="2023-09-29T14:36:02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2.gstatic.com/licensed-image?q=tbn:ANd9GcQ_8wbdX_7dB_ihld1FW3bG4PZhdTkb3yPmJV1N09KekoLElbonB4ksu2G6ygBldt5isc7nJtqsH2Aunh8" TargetMode="External"/><Relationship Id="rId3" Type="http://schemas.openxmlformats.org/officeDocument/2006/relationships/hyperlink" Target="https://www.istockphoto.com/photo/purple-lavender-flowers-and-blue-sea-with-boat-in-the-background-gm980384490-266341272" TargetMode="External"/><Relationship Id="rId7" Type="http://schemas.openxmlformats.org/officeDocument/2006/relationships/hyperlink" Target="https://shopsale.cheapdiscount2023.com/category?name=ljekovita%20biljka%20krusin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enizdravo.dnevnik.hr/zdravlje/alternativna-medicina/biljna-ljekarna/smilje-uzgoj-sadnja-otkup" TargetMode="External"/><Relationship Id="rId5" Type="http://schemas.openxmlformats.org/officeDocument/2006/relationships/hyperlink" Target="https://rasadnikmalivrt.rs/product--puzajuci-ruzmarin" TargetMode="External"/><Relationship Id="rId4" Type="http://schemas.openxmlformats.org/officeDocument/2006/relationships/hyperlink" Target="https://www.danas.rs/zivot/zdravlje/za-sta-je-sve-lekovita-kamilica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bottles of essential oils and herbs on a table&#10;&#10;Description automatically generated">
            <a:extLst>
              <a:ext uri="{FF2B5EF4-FFF2-40B4-BE49-F238E27FC236}">
                <a16:creationId xmlns:a16="http://schemas.microsoft.com/office/drawing/2014/main" xmlns="" id="{D0F236F2-2F7F-7FB1-FD0E-8820EC9E1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574" b="68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Times New Roman"/>
                <a:cs typeface="Gautami"/>
              </a:rPr>
              <a:t>Medicinal herbs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Iva Žižić 6.b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3F651-7626-01B1-9DA1-D3E61F7A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Lavander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1EABC9-8FBB-AA71-037B-7E60FBCE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ea typeface="Calibri"/>
                <a:cs typeface="Calibri"/>
              </a:rPr>
              <a:t>Lavender flowers are often used for their healing properties and fragrance</a:t>
            </a:r>
          </a:p>
          <a:p>
            <a:r>
              <a:rPr lang="en-US" sz="1700" dirty="0">
                <a:ea typeface="Calibri"/>
                <a:cs typeface="Calibri"/>
              </a:rPr>
              <a:t>It is a traditional medicine for calming down insomnia and headaches</a:t>
            </a:r>
          </a:p>
          <a:p>
            <a:r>
              <a:rPr lang="en-US" sz="1700" dirty="0">
                <a:ea typeface="Calibri"/>
                <a:cs typeface="Calibri"/>
              </a:rPr>
              <a:t>Lavender can help with minor burns and insect bites</a:t>
            </a:r>
          </a:p>
          <a:p>
            <a:r>
              <a:rPr lang="en-US" sz="1700" dirty="0">
                <a:ea typeface="Calibri"/>
                <a:cs typeface="Calibri"/>
              </a:rPr>
              <a:t>Repels mosquitoes, moths, fleas and flies</a:t>
            </a:r>
          </a:p>
        </p:txBody>
      </p:sp>
      <p:pic>
        <p:nvPicPr>
          <p:cNvPr id="6" name="Picture 5" descr="A purple flowers next to a body of water&#10;&#10;Description automatically generated">
            <a:extLst>
              <a:ext uri="{FF2B5EF4-FFF2-40B4-BE49-F238E27FC236}">
                <a16:creationId xmlns:a16="http://schemas.microsoft.com/office/drawing/2014/main" xmlns="" id="{37FAE1CE-FDDE-DD76-D9B7-7B454CB14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5" r="11045" b="-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0308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white and yellow flowers&#10;&#10;Description automatically generated">
            <a:extLst>
              <a:ext uri="{FF2B5EF4-FFF2-40B4-BE49-F238E27FC236}">
                <a16:creationId xmlns:a16="http://schemas.microsoft.com/office/drawing/2014/main" xmlns="" id="{E32FC4FA-60BB-2903-5640-D8E33E736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1C999-83EF-E0DF-54B6-6613799A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Chamomile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84543-AD6A-4A2C-475A-2DE16D1D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Chamomile has a yellow center and lovely white petals</a:t>
            </a:r>
          </a:p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Chamomile is recommended for patients suffering from stomach disorders and cramps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It also works against pain, inflammation, insomnia, nervousness, poor digestion, skin diseases.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338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xmlns="" id="{C0763A76-9F1C-4FC5-82B7-DD475DA46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81BF4F6-F2CF-4984-9D14-D6966D92F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DE385-AC63-AE8D-7E46-2A5287EF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Rosemary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65E989-7082-3C4B-E0AC-A1F5749B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It grows in the form of a bush, has evergreen needles and light blue flowers</a:t>
            </a:r>
          </a:p>
          <a:p>
            <a:r>
              <a:rPr lang="en-US" sz="2000">
                <a:ea typeface="Calibri"/>
                <a:cs typeface="Calibri"/>
              </a:rPr>
              <a:t>It helps prevent cancer and improves memory</a:t>
            </a:r>
          </a:p>
          <a:p>
            <a:r>
              <a:rPr lang="en-US" sz="2000">
                <a:ea typeface="Calibri"/>
                <a:cs typeface="Calibri"/>
              </a:rPr>
              <a:t>It is known as an essential oil and a spice in the kitchen</a:t>
            </a:r>
          </a:p>
        </p:txBody>
      </p:sp>
      <p:pic>
        <p:nvPicPr>
          <p:cNvPr id="5" name="Picture 4" descr="Rosmarinus officinalis">
            <a:extLst>
              <a:ext uri="{FF2B5EF4-FFF2-40B4-BE49-F238E27FC236}">
                <a16:creationId xmlns:a16="http://schemas.microsoft.com/office/drawing/2014/main" xmlns="" id="{E2321E12-5323-8DE1-E733-BDE924AF5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0" r="252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4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milje – uzgoj, sadnja, otkup | Kreni zdravo!">
            <a:extLst>
              <a:ext uri="{FF2B5EF4-FFF2-40B4-BE49-F238E27FC236}">
                <a16:creationId xmlns:a16="http://schemas.microsoft.com/office/drawing/2014/main" xmlns="" id="{92328314-EC9E-4567-2395-BABD5D526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670E18-F7B7-1BCA-7AD7-7427A867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Immortelle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366188-C310-2C79-F290-88C4ACCFB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They are called flowers that do not wither even when picked</a:t>
            </a:r>
          </a:p>
          <a:p>
            <a:r>
              <a:rPr lang="en-US" sz="2000">
                <a:ea typeface="Calibri"/>
                <a:cs typeface="Calibri"/>
              </a:rPr>
              <a:t>Immortelle grows in Mediterranean regions, especially on sunny rocky areas</a:t>
            </a:r>
          </a:p>
          <a:p>
            <a:r>
              <a:rPr lang="en-US" sz="2000">
                <a:ea typeface="Calibri"/>
                <a:cs typeface="Calibri"/>
              </a:rPr>
              <a:t>It grows to a height of 60 cm, has narrow leaves and yellow flowers</a:t>
            </a:r>
          </a:p>
          <a:p>
            <a:r>
              <a:rPr lang="en-US" sz="2000">
                <a:ea typeface="Calibri"/>
                <a:cs typeface="Calibri"/>
              </a:rPr>
              <a:t>It is traditionally used to help with asthma, migraine, liver problems and skin diseases.</a:t>
            </a:r>
          </a:p>
        </p:txBody>
      </p:sp>
    </p:spTree>
    <p:extLst>
      <p:ext uri="{BB962C8B-B14F-4D97-AF65-F5344CB8AC3E}">
        <p14:creationId xmlns:p14="http://schemas.microsoft.com/office/powerpoint/2010/main" val="114109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group of white flowers&#10;&#10;Description automatically generated">
            <a:extLst>
              <a:ext uri="{FF2B5EF4-FFF2-40B4-BE49-F238E27FC236}">
                <a16:creationId xmlns:a16="http://schemas.microsoft.com/office/drawing/2014/main" xmlns="" id="{06D2B60A-2CA9-4417-FDC7-E15B12718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3" r="1" b="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F9EC3F91-A75C-4F74-867E-E4C28C135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78699-38D7-6C85-2B78-10225494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>
                <a:ea typeface="Calibri Light"/>
                <a:cs typeface="Calibri Light"/>
              </a:rPr>
              <a:t>Marshmallow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F71D84-5802-3553-9E51-8098EAADF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 - Medicinal parts of the plant </a:t>
            </a:r>
            <a:r>
              <a:rPr lang="en-US" sz="2000" dirty="0">
                <a:ea typeface="Calibri"/>
                <a:cs typeface="Calibri"/>
              </a:rPr>
              <a:t>are the root, leaves and flowers, and the most commonly used parts of mallow in medicine are the root and leaf.</a:t>
            </a:r>
          </a:p>
          <a:p>
            <a:r>
              <a:rPr lang="en-US" sz="2000" dirty="0">
                <a:ea typeface="Calibri"/>
                <a:cs typeface="Calibri"/>
              </a:rPr>
              <a:t>Mallow is used to relieve coughs </a:t>
            </a:r>
            <a:r>
              <a:rPr lang="en-US" sz="2000">
                <a:ea typeface="Calibri"/>
                <a:cs typeface="Calibri"/>
              </a:rPr>
              <a:t>and throat infections</a:t>
            </a: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79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1D358-E4E7-A1ED-14FB-145AF161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n-US" sz="3200">
                <a:ea typeface="Calibri Light"/>
                <a:cs typeface="Calibri Light"/>
              </a:rPr>
              <a:t>Sources</a:t>
            </a:r>
            <a:endParaRPr lang="en-US" sz="3200"/>
          </a:p>
        </p:txBody>
      </p:sp>
      <p:pic>
        <p:nvPicPr>
          <p:cNvPr id="4" name="Picture 3" descr="https://encrypted-tbn2.gstatic.com/licensed-image?q=tbn:ANd9GcQ_8wbdX_7dB_ihld1FW3bG4PZhdTkb3yPmJV1N09KekoLElbonB4ksu2G6ygBldt5isc7nJtqsH2Aunh8">
            <a:extLst>
              <a:ext uri="{FF2B5EF4-FFF2-40B4-BE49-F238E27FC236}">
                <a16:creationId xmlns:a16="http://schemas.microsoft.com/office/drawing/2014/main" xmlns="" id="{CFCE3986-0753-7A7C-64CB-6E15D1C51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37" r="-1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49EDD1B-F94D-B4E6-ACAA-566B9A26FD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B62F2B-B6B6-C0B7-17F9-9C901D631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1700">
                <a:ea typeface="Calibri"/>
                <a:cs typeface="Calibri"/>
                <a:hlinkClick r:id="rId3"/>
              </a:rPr>
              <a:t>https://www.istockphoto.com/photo/purple-lavender-flowers-and-blue-sea-with-boat-in-the-background-gm980384490-266341272</a:t>
            </a:r>
            <a:endParaRPr lang="en-US" sz="1700"/>
          </a:p>
          <a:p>
            <a:r>
              <a:rPr lang="en-US" sz="1700">
                <a:ea typeface="Calibri"/>
                <a:cs typeface="Calibri"/>
                <a:hlinkClick r:id="rId4"/>
              </a:rPr>
              <a:t>https://www.danas.rs/zivot/zdravlje/za-sta-je-sve-lekovita-kamilica/</a:t>
            </a:r>
          </a:p>
          <a:p>
            <a:r>
              <a:rPr lang="en-US" sz="1700">
                <a:ea typeface="Calibri"/>
                <a:cs typeface="Calibri"/>
                <a:hlinkClick r:id="rId5"/>
              </a:rPr>
              <a:t>https://rasadnikmalivrt.rs/product--puzajuci-ruzmarin</a:t>
            </a:r>
          </a:p>
          <a:p>
            <a:r>
              <a:rPr lang="en-US" sz="1700" dirty="0">
                <a:ea typeface="Calibri"/>
                <a:cs typeface="Calibri"/>
                <a:hlinkClick r:id="rId6"/>
              </a:rPr>
              <a:t>https://krenizdravo.dnevnik.hr/zdravlje/alternativna-medicina/biljna-ljekarna/smilje-uzgoj-sadnja-otkup</a:t>
            </a:r>
          </a:p>
          <a:p>
            <a:r>
              <a:rPr lang="en-US" sz="1700" dirty="0">
                <a:ea typeface="Calibri"/>
                <a:cs typeface="Calibri"/>
                <a:hlinkClick r:id="rId7"/>
              </a:rPr>
              <a:t>https://shopsale.cheapdiscount2023.com/category?name=ljekovita%20biljka%20krusina</a:t>
            </a:r>
            <a:endParaRPr lang="en-US" sz="1700">
              <a:ea typeface="Calibri"/>
              <a:cs typeface="Calibri"/>
            </a:endParaRPr>
          </a:p>
          <a:p>
            <a:r>
              <a:rPr lang="en-US" sz="1700" dirty="0">
                <a:ea typeface="Calibri"/>
                <a:cs typeface="Calibri"/>
                <a:hlinkClick r:id="rId8"/>
              </a:rPr>
              <a:t>https://encrypted-tbn2.gstatic.com/licensed-image?q=tbn:ANd9GcQ_8wbdX_7dB_ihld1FW3bG4PZhdTkb3yPmJV1N09KekoLElbonB4ksu2G6ygBldt5isc7nJtqsH2Aunh8</a:t>
            </a:r>
          </a:p>
          <a:p>
            <a:endParaRPr lang="en-US" sz="1700" dirty="0">
              <a:ea typeface="Calibri"/>
              <a:cs typeface="Calibri"/>
            </a:endParaRPr>
          </a:p>
          <a:p>
            <a:endParaRPr lang="en-US" sz="17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48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27CA05-0E47-8980-F248-B5E8C689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pic>
        <p:nvPicPr>
          <p:cNvPr id="4" name="Content Placeholder 3" descr="Rose Made of please do not nature Park mistaken Premedication ljekovita  biljka krusina - k9studiophotography.com">
            <a:extLst>
              <a:ext uri="{FF2B5EF4-FFF2-40B4-BE49-F238E27FC236}">
                <a16:creationId xmlns:a16="http://schemas.microsoft.com/office/drawing/2014/main" xmlns="" id="{BC29EFBB-4DCC-07CE-F472-5022517EF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31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162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Gautami</vt:lpstr>
      <vt:lpstr>Meiryo</vt:lpstr>
      <vt:lpstr>Times New Roman</vt:lpstr>
      <vt:lpstr>office theme</vt:lpstr>
      <vt:lpstr>Medicinal herbs</vt:lpstr>
      <vt:lpstr>Lavander</vt:lpstr>
      <vt:lpstr>Chamomile</vt:lpstr>
      <vt:lpstr>Rosemary</vt:lpstr>
      <vt:lpstr>Immortelle</vt:lpstr>
      <vt:lpstr> Marshmallow</vt:lpstr>
      <vt:lpstr>Sources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Mijo</dc:creator>
  <cp:lastModifiedBy>Mijo</cp:lastModifiedBy>
  <cp:revision>209</cp:revision>
  <dcterms:created xsi:type="dcterms:W3CDTF">2023-09-28T15:44:45Z</dcterms:created>
  <dcterms:modified xsi:type="dcterms:W3CDTF">2023-10-05T18:48:14Z</dcterms:modified>
</cp:coreProperties>
</file>