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3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6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9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8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53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87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471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1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B57F-8A1C-46C6-A44D-62581EBCF4C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0F6955-25CA-46DA-8208-C07EDE69A97D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05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8427F-4D55-5E40-F25B-476CC9EB0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95983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rgbClr val="454545"/>
                </a:solidFill>
              </a:rPr>
              <a:t>MEDICINAL HERBS</a:t>
            </a:r>
            <a:endParaRPr lang="hr-HR" sz="7200" dirty="0">
              <a:solidFill>
                <a:srgbClr val="45454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78DA-FE60-0881-3434-6E1C1F1D3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Lana </a:t>
            </a:r>
            <a:r>
              <a:rPr lang="en-US" dirty="0" err="1">
                <a:solidFill>
                  <a:schemeClr val="accent1"/>
                </a:solidFill>
              </a:rPr>
              <a:t>bralić</a:t>
            </a:r>
            <a:r>
              <a:rPr lang="en-US" dirty="0">
                <a:solidFill>
                  <a:schemeClr val="accent1"/>
                </a:solidFill>
              </a:rPr>
              <a:t> 6.b</a:t>
            </a:r>
            <a:endParaRPr lang="hr-HR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25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purple flowers&#10;&#10;Description automatically generated">
            <a:extLst>
              <a:ext uri="{FF2B5EF4-FFF2-40B4-BE49-F238E27FC236}">
                <a16:creationId xmlns:a16="http://schemas.microsoft.com/office/drawing/2014/main" id="{0044B0FC-26B7-6E3D-4DAF-2B6A164EB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8237" b="10497"/>
          <a:stretch/>
        </p:blipFill>
        <p:spPr>
          <a:xfrm>
            <a:off x="0" y="10"/>
            <a:ext cx="12191695" cy="6857990"/>
          </a:xfrm>
          <a:prstGeom prst="rect">
            <a:avLst/>
          </a:prstGeom>
        </p:spPr>
      </p:pic>
      <p:sp>
        <p:nvSpPr>
          <p:cNvPr id="22" name="Rectangle 11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793D8-8104-C99D-BC07-7BB4CD51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lavender</a:t>
            </a:r>
            <a:endParaRPr lang="hr-HR">
              <a:solidFill>
                <a:srgbClr val="FFFFFE"/>
              </a:solidFill>
            </a:endParaRP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7F84D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508A82-E021-7944-5528-0730AF05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7F84DA"/>
              </a:buClr>
            </a:pPr>
            <a:r>
              <a:rPr lang="en-US" dirty="0">
                <a:solidFill>
                  <a:srgbClr val="FFFFFE"/>
                </a:solidFill>
              </a:rPr>
              <a:t>Lavender is spread throughout the Mediterranean, all the way to Africa and the southeastern parts of India.</a:t>
            </a:r>
          </a:p>
          <a:p>
            <a:pPr>
              <a:buClr>
                <a:srgbClr val="7F84DA"/>
              </a:buClr>
            </a:pPr>
            <a:r>
              <a:rPr lang="en-US" dirty="0">
                <a:solidFill>
                  <a:srgbClr val="FFFFFE"/>
                </a:solidFill>
              </a:rPr>
              <a:t>It has purple flowers.</a:t>
            </a:r>
          </a:p>
          <a:p>
            <a:pPr>
              <a:buClr>
                <a:srgbClr val="7F84DA"/>
              </a:buClr>
            </a:pPr>
            <a:r>
              <a:rPr lang="en-US" dirty="0">
                <a:solidFill>
                  <a:srgbClr val="FFFFFE"/>
                </a:solidFill>
              </a:rPr>
              <a:t>Essential oils are produced from lavender</a:t>
            </a:r>
          </a:p>
          <a:p>
            <a:pPr>
              <a:buClr>
                <a:srgbClr val="7F84DA"/>
              </a:buClr>
            </a:pPr>
            <a:r>
              <a:rPr lang="en-US" dirty="0">
                <a:solidFill>
                  <a:srgbClr val="FFFFFE"/>
                </a:solidFill>
              </a:rPr>
              <a:t>Long time ago old Romans were using it for bath and Greeks for medicine(easier breathing).</a:t>
            </a:r>
          </a:p>
        </p:txBody>
      </p:sp>
    </p:spTree>
    <p:extLst>
      <p:ext uri="{BB962C8B-B14F-4D97-AF65-F5344CB8AC3E}">
        <p14:creationId xmlns:p14="http://schemas.microsoft.com/office/powerpoint/2010/main" val="353610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ose up of a plant with green leaves&#10;&#10;Description automatically generated">
            <a:extLst>
              <a:ext uri="{FF2B5EF4-FFF2-40B4-BE49-F238E27FC236}">
                <a16:creationId xmlns:a16="http://schemas.microsoft.com/office/drawing/2014/main" id="{2DCBEAAD-72A7-830A-AF8D-CD35A0DC3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5740" b="10415"/>
          <a:stretch/>
        </p:blipFill>
        <p:spPr>
          <a:xfrm>
            <a:off x="0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6C8C6-2C22-E60D-F4E5-86B67A8D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laurel</a:t>
            </a:r>
            <a:endParaRPr lang="hr-HR">
              <a:solidFill>
                <a:srgbClr val="FFFFF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B77B1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415E3A-308A-2230-3B6D-B87DB635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4"/>
            <a:ext cx="7995229" cy="2480066"/>
          </a:xfrm>
        </p:spPr>
        <p:txBody>
          <a:bodyPr>
            <a:normAutofit/>
          </a:bodyPr>
          <a:lstStyle/>
          <a:p>
            <a:pPr>
              <a:buClr>
                <a:srgbClr val="B77B1B"/>
              </a:buClr>
            </a:pPr>
            <a:r>
              <a:rPr lang="en-US" dirty="0">
                <a:solidFill>
                  <a:srgbClr val="FFFFFE"/>
                </a:solidFill>
              </a:rPr>
              <a:t>Laurel is a genus of evergreen shrubs or trees.</a:t>
            </a:r>
          </a:p>
          <a:p>
            <a:pPr>
              <a:buClr>
                <a:srgbClr val="B77B1B"/>
              </a:buClr>
            </a:pPr>
            <a:r>
              <a:rPr lang="en-US" dirty="0">
                <a:solidFill>
                  <a:srgbClr val="FFFFFE"/>
                </a:solidFill>
              </a:rPr>
              <a:t>There are three </a:t>
            </a:r>
            <a:r>
              <a:rPr lang="en-US" dirty="0" err="1">
                <a:solidFill>
                  <a:srgbClr val="FFFFFE"/>
                </a:solidFill>
              </a:rPr>
              <a:t>recogonized</a:t>
            </a:r>
            <a:r>
              <a:rPr lang="en-US" dirty="0">
                <a:solidFill>
                  <a:srgbClr val="FFFFFE"/>
                </a:solidFill>
              </a:rPr>
              <a:t> species that grows in the Mediterranean, the Azores and Canary Islands</a:t>
            </a:r>
          </a:p>
          <a:p>
            <a:pPr>
              <a:buClr>
                <a:srgbClr val="B77B1B"/>
              </a:buClr>
            </a:pPr>
            <a:r>
              <a:rPr lang="en-US" dirty="0">
                <a:solidFill>
                  <a:srgbClr val="FFFFFE"/>
                </a:solidFill>
              </a:rPr>
              <a:t>In Croatia grows </a:t>
            </a:r>
            <a:r>
              <a:rPr lang="en-US" dirty="0" err="1">
                <a:solidFill>
                  <a:srgbClr val="FFFFFE"/>
                </a:solidFill>
              </a:rPr>
              <a:t>L.nobilis</a:t>
            </a:r>
            <a:r>
              <a:rPr lang="en-US" dirty="0">
                <a:solidFill>
                  <a:srgbClr val="FFFFFE"/>
                </a:solidFill>
              </a:rPr>
              <a:t> in Dalmatia, </a:t>
            </a:r>
            <a:r>
              <a:rPr lang="en-US" dirty="0" err="1">
                <a:solidFill>
                  <a:srgbClr val="FFFFFE"/>
                </a:solidFill>
              </a:rPr>
              <a:t>Istra</a:t>
            </a:r>
            <a:r>
              <a:rPr lang="en-US" dirty="0">
                <a:solidFill>
                  <a:srgbClr val="FFFFFE"/>
                </a:solidFill>
              </a:rPr>
              <a:t> and </a:t>
            </a:r>
            <a:r>
              <a:rPr lang="en-US" dirty="0" err="1">
                <a:solidFill>
                  <a:srgbClr val="FFFFFE"/>
                </a:solidFill>
              </a:rPr>
              <a:t>Kvarner</a:t>
            </a:r>
            <a:r>
              <a:rPr lang="en-US" dirty="0">
                <a:solidFill>
                  <a:srgbClr val="FFFFFE"/>
                </a:solidFill>
              </a:rPr>
              <a:t>.</a:t>
            </a:r>
          </a:p>
          <a:p>
            <a:pPr>
              <a:buClr>
                <a:srgbClr val="B77B1B"/>
              </a:buClr>
            </a:pPr>
            <a:r>
              <a:rPr lang="en-US" dirty="0">
                <a:solidFill>
                  <a:srgbClr val="FFFFFE"/>
                </a:solidFill>
              </a:rPr>
              <a:t>It is used as a spice, but also for cough tea.</a:t>
            </a:r>
          </a:p>
          <a:p>
            <a:pPr>
              <a:buClr>
                <a:srgbClr val="B77B1B"/>
              </a:buClr>
            </a:pP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7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unch of green leaves on a wood surface&#10;&#10;Description automatically generated">
            <a:extLst>
              <a:ext uri="{FF2B5EF4-FFF2-40B4-BE49-F238E27FC236}">
                <a16:creationId xmlns:a16="http://schemas.microsoft.com/office/drawing/2014/main" id="{42B1A9DC-7E03-7115-E057-432380624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645" b="13744"/>
          <a:stretch/>
        </p:blipFill>
        <p:spPr>
          <a:xfrm>
            <a:off x="0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B4E4E-41C4-3691-51D4-BEC7A39F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rosemary</a:t>
            </a:r>
            <a:endParaRPr lang="hr-HR">
              <a:solidFill>
                <a:srgbClr val="FFFFF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BA9C6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1F5C99-9C3B-0EB1-68E4-C923C34B2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BA9C69"/>
              </a:buClr>
            </a:pPr>
            <a:r>
              <a:rPr lang="en-US" dirty="0">
                <a:solidFill>
                  <a:srgbClr val="FFFFFE"/>
                </a:solidFill>
              </a:rPr>
              <a:t>Rosemary is bushy evergreen plant with needle-like leaves and fragile light blue flowers.</a:t>
            </a:r>
          </a:p>
          <a:p>
            <a:pPr>
              <a:buClr>
                <a:srgbClr val="BA9C69"/>
              </a:buClr>
            </a:pPr>
            <a:r>
              <a:rPr lang="en-US" dirty="0">
                <a:solidFill>
                  <a:srgbClr val="FFFFFE"/>
                </a:solidFill>
              </a:rPr>
              <a:t>Needle leaves have an intense smell and spicy taste.</a:t>
            </a:r>
          </a:p>
          <a:p>
            <a:pPr>
              <a:buClr>
                <a:srgbClr val="BA9C69"/>
              </a:buClr>
            </a:pPr>
            <a:r>
              <a:rPr lang="en-US" dirty="0">
                <a:solidFill>
                  <a:srgbClr val="FFFFFE"/>
                </a:solidFill>
              </a:rPr>
              <a:t>It grows near sea.</a:t>
            </a:r>
          </a:p>
          <a:p>
            <a:pPr>
              <a:buClr>
                <a:srgbClr val="BA9C69"/>
              </a:buClr>
            </a:pPr>
            <a:r>
              <a:rPr lang="en-US" dirty="0">
                <a:solidFill>
                  <a:srgbClr val="FFFFFE"/>
                </a:solidFill>
              </a:rPr>
              <a:t>It makes food more tasty.</a:t>
            </a:r>
          </a:p>
          <a:p>
            <a:pPr>
              <a:buClr>
                <a:srgbClr val="BA9C69"/>
              </a:buClr>
            </a:pPr>
            <a:r>
              <a:rPr lang="en-US" dirty="0">
                <a:solidFill>
                  <a:srgbClr val="FFFFFE"/>
                </a:solidFill>
              </a:rPr>
              <a:t>Improves </a:t>
            </a:r>
            <a:r>
              <a:rPr lang="en-US" dirty="0" err="1">
                <a:solidFill>
                  <a:srgbClr val="FFFFFE"/>
                </a:solidFill>
              </a:rPr>
              <a:t>concetration</a:t>
            </a:r>
            <a:r>
              <a:rPr lang="en-US" dirty="0">
                <a:solidFill>
                  <a:srgbClr val="FFFFFE"/>
                </a:solidFill>
              </a:rPr>
              <a:t> and cures headaches.</a:t>
            </a:r>
          </a:p>
          <a:p>
            <a:pPr>
              <a:buClr>
                <a:srgbClr val="BA9C69"/>
              </a:buClr>
            </a:pPr>
            <a:endParaRPr lang="en-US" dirty="0">
              <a:solidFill>
                <a:srgbClr val="FFFFFE"/>
              </a:solidFill>
            </a:endParaRPr>
          </a:p>
          <a:p>
            <a:pPr>
              <a:buClr>
                <a:srgbClr val="BA9C69"/>
              </a:buClr>
            </a:pPr>
            <a:endParaRPr lang="en-US" dirty="0">
              <a:solidFill>
                <a:srgbClr val="FFFFFE"/>
              </a:solidFill>
            </a:endParaRPr>
          </a:p>
          <a:p>
            <a:pPr>
              <a:buClr>
                <a:srgbClr val="BA9C69"/>
              </a:buClr>
            </a:pP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1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DCE9-59F8-B10A-D4EA-0591CA1B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63E1-B4B7-494A-9588-3FA3D80D0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https://www.google.com/search?sca_esv=569840358&amp;rlz=1C1GCEU_enHR972HR972&amp;sxsrf=AM9HkKldopMgB9zAC-FrcThPmipnndviZw:1696158911835&amp;q=lavanda&amp;tbm=isch&amp;source=lnms&amp;sa=X&amp;ved=2ahUKEwjn4K-r3NSBAxWD6aQKHX8oCqQQ0pQJegQIDRAB&amp;biw=1280&amp;bih=603&amp;dpr=1.5#imgrc=X3iU1bOwrBjVBM</a:t>
            </a:r>
            <a:endParaRPr lang="en-US" dirty="0"/>
          </a:p>
          <a:p>
            <a:r>
              <a:rPr lang="hr-HR" dirty="0"/>
              <a:t>https://www.google.com/search?q=laurel&amp;tbm=isch&amp;ved=2ahUKEwjurb2v3NSBAxUqgv0HHbgZCiQQ2-cCegQIABAA&amp;oq&amp;gs_lcp=CgNpbWcQARgBMgcIIxDqAhAnMgcIIxDqAhAnMgcIIxDqAhAnMgcIIxDqAhAnMgcIIxDqAhAnMgcIIxDqAhAnMgcIIxDqAhAnMgcIIxDqAhAnMgcIIxDqAhAnMgcIIxDqAhAnOgQIIxAnOgUIABCABDoHCAAQigUQQ1C0BljLC2DdJmgBcAB4AoABswGIAdcGkgEDMC43mAEAoAEBqgELZ3dzLXdpei1pbWewAQrAAQE&amp;sclient=img&amp;ei=yFQZZe6pGqqE9u8PuLOooAI&amp;bih=603&amp;biw=1280&amp;rlz=1C1GCEU_enHR972HR972</a:t>
            </a:r>
            <a:endParaRPr lang="en-US" dirty="0"/>
          </a:p>
          <a:p>
            <a:r>
              <a:rPr lang="hr-HR" dirty="0"/>
              <a:t>https://www.google.com/search?sca_esv=569840358&amp;rlz=1C1GCEU_enHR972HR972&amp;sxsrf=AM9HkKlolyp5HfyQd7yfKtaZey2lTxPlkQ:1696159024046&amp;q=rosemary&amp;tbm=isch&amp;source=lnms&amp;sa=X&amp;ved=2ahUKEwjnhfHg3NSBAxVoxQIHHVFRANYQ0pQJegQIDBAB&amp;biw=1280&amp;bih=603&amp;dpr=1.5#imgrc=qF2FSBPdNAoLwM</a:t>
            </a:r>
            <a:endParaRPr lang="en-US" dirty="0"/>
          </a:p>
          <a:p>
            <a:r>
              <a:rPr lang="hr-HR" dirty="0"/>
              <a:t>https://www.google.com/search?q=the+end+presentation+smiley&amp;tbm=isch&amp;ved=2ahUKEwiC7cy53dSBAxX4nf0HHXiCAzAQ2-cCegQIABAA&amp;oq=the+end+presentation+smiley&amp;gs_lcp=CgNpbWcQAzoECCMQJzoICAAQCBAeEBM6BwgAEBMQgAQ6BAgAEB46BQgAEIAEOgYIABAIEB46BggAEB4QE1CJCFjdXWC-ZmgAcAB4AIABmAGIAbgZkgEEMC4yN5gBAKABAaoBC2d3cy13aXotaW1nwAEB&amp;sclient=img&amp;ei=6lUZZYLQBfi79u8P-ISOgAM&amp;bih=603&amp;biw=1263&amp;rlz=1C1GCEU_enHR972HR972&amp;hl=hr#vhid=mujF1N8R40FibM&amp;vssid=3981:fCl1YVwcp37zKM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277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33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1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emoticon giving a thumbs up&#10;&#10;Description automatically generated">
            <a:extLst>
              <a:ext uri="{FF2B5EF4-FFF2-40B4-BE49-F238E27FC236}">
                <a16:creationId xmlns:a16="http://schemas.microsoft.com/office/drawing/2014/main" id="{22078BD1-2FBE-B67B-0DA9-9445BE8457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r="-1" b="3876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70DF98-6A71-CA48-C5F4-A998CAAA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/>
              <a:t>The end!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99510-B6CA-1316-A89A-F10977FF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56" y="996610"/>
            <a:ext cx="3363901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</a:pPr>
            <a:r>
              <a:rPr lang="en-US" cap="all"/>
              <a:t>Thank you for your attention, I hope you enjoyed presntation.</a:t>
            </a:r>
          </a:p>
        </p:txBody>
      </p:sp>
      <p:cxnSp>
        <p:nvCxnSpPr>
          <p:cNvPr id="37" name="Straight Connector 1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74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113</TotalTime>
  <Words>423</Words>
  <Application>Microsoft Office PowerPoint</Application>
  <PresentationFormat>Široki zaslon</PresentationFormat>
  <Paragraphs>26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MEDICINAL HERBS</vt:lpstr>
      <vt:lpstr>lavender</vt:lpstr>
      <vt:lpstr>laurel</vt:lpstr>
      <vt:lpstr>rosemary</vt:lpstr>
      <vt:lpstr>links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MEDICINAL HERBS</dc:title>
  <dc:creator>Antonija Bralic (HR)</dc:creator>
  <cp:lastModifiedBy>Marijana Buljan</cp:lastModifiedBy>
  <cp:revision>5</cp:revision>
  <dcterms:created xsi:type="dcterms:W3CDTF">2023-09-28T16:34:54Z</dcterms:created>
  <dcterms:modified xsi:type="dcterms:W3CDTF">2023-10-15T07:44:30Z</dcterms:modified>
</cp:coreProperties>
</file>