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EB0B-EE63-4D8C-8BB9-7AE81B9C0B8A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537-7EEF-4E28-84AF-CCB134F7827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816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EB0B-EE63-4D8C-8BB9-7AE81B9C0B8A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537-7EEF-4E28-84AF-CCB134F7827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435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EB0B-EE63-4D8C-8BB9-7AE81B9C0B8A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537-7EEF-4E28-84AF-CCB134F78275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136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EB0B-EE63-4D8C-8BB9-7AE81B9C0B8A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537-7EEF-4E28-84AF-CCB134F7827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2899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EB0B-EE63-4D8C-8BB9-7AE81B9C0B8A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537-7EEF-4E28-84AF-CCB134F78275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965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EB0B-EE63-4D8C-8BB9-7AE81B9C0B8A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537-7EEF-4E28-84AF-CCB134F7827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9290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EB0B-EE63-4D8C-8BB9-7AE81B9C0B8A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537-7EEF-4E28-84AF-CCB134F7827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8884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EB0B-EE63-4D8C-8BB9-7AE81B9C0B8A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537-7EEF-4E28-84AF-CCB134F7827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630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EB0B-EE63-4D8C-8BB9-7AE81B9C0B8A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537-7EEF-4E28-84AF-CCB134F7827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86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EB0B-EE63-4D8C-8BB9-7AE81B9C0B8A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537-7EEF-4E28-84AF-CCB134F7827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512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EB0B-EE63-4D8C-8BB9-7AE81B9C0B8A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537-7EEF-4E28-84AF-CCB134F7827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35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EB0B-EE63-4D8C-8BB9-7AE81B9C0B8A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537-7EEF-4E28-84AF-CCB134F7827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169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EB0B-EE63-4D8C-8BB9-7AE81B9C0B8A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537-7EEF-4E28-84AF-CCB134F7827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133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EB0B-EE63-4D8C-8BB9-7AE81B9C0B8A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537-7EEF-4E28-84AF-CCB134F7827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221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EB0B-EE63-4D8C-8BB9-7AE81B9C0B8A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537-7EEF-4E28-84AF-CCB134F7827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206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2EB0B-EE63-4D8C-8BB9-7AE81B9C0B8A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7A537-7EEF-4E28-84AF-CCB134F7827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976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2EB0B-EE63-4D8C-8BB9-7AE81B9C0B8A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17A537-7EEF-4E28-84AF-CCB134F7827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614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diva.hr/nutricionizam/ljekovito-bilje/kamilica-pomaze-kod-zelucanih-smetnji-grceva-proljeva-ali-to-nije-sve/" TargetMode="External"/><Relationship Id="rId3" Type="http://schemas.openxmlformats.org/officeDocument/2006/relationships/hyperlink" Target="https://www.enciklopedija.hr/natuknica.aspx?ID=37707" TargetMode="External"/><Relationship Id="rId7" Type="http://schemas.openxmlformats.org/officeDocument/2006/relationships/hyperlink" Target="https://hrcak.srce.hr/file/248836" TargetMode="External"/><Relationship Id="rId2" Type="http://schemas.openxmlformats.org/officeDocument/2006/relationships/hyperlink" Target="https://tehnika.lzmk.hr/ljekovito-i-aromaticno-bilj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urala.hr/svaka-je-biljka-i-otrov-i-lijek/" TargetMode="External"/><Relationship Id="rId5" Type="http://schemas.openxmlformats.org/officeDocument/2006/relationships/hyperlink" Target="https://www.agroklub.com/sortna-lista/ljekovito-bilje/" TargetMode="External"/><Relationship Id="rId4" Type="http://schemas.openxmlformats.org/officeDocument/2006/relationships/hyperlink" Target="https://bs.wikipedia.org/wiki/Ljekovito_bilje" TargetMode="External"/><Relationship Id="rId9" Type="http://schemas.openxmlformats.org/officeDocument/2006/relationships/hyperlink" Target="http://blidinje.net/najljekovitije-biljke-svijeta-kadulj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77" y="2095500"/>
            <a:ext cx="9771321" cy="47625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9972" y="747423"/>
            <a:ext cx="10473069" cy="134377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MEDICINAL </a:t>
            </a:r>
            <a:r>
              <a:rPr lang="hr-HR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HERBS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46205" y="3586038"/>
            <a:ext cx="10628243" cy="2838616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hr-HR" b="1" dirty="0" err="1">
                <a:solidFill>
                  <a:schemeClr val="tx1"/>
                </a:solidFill>
              </a:rPr>
              <a:t>Teacher</a:t>
            </a:r>
            <a:r>
              <a:rPr lang="hr-HR" b="1" dirty="0">
                <a:solidFill>
                  <a:schemeClr val="tx1"/>
                </a:solidFill>
              </a:rPr>
              <a:t>: </a:t>
            </a:r>
            <a:r>
              <a:rPr lang="hr-HR" b="1">
                <a:solidFill>
                  <a:schemeClr val="tx1"/>
                </a:solidFill>
              </a:rPr>
              <a:t>Marijana Buljan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hr-HR" b="1" dirty="0">
                <a:solidFill>
                  <a:schemeClr val="tx1"/>
                </a:solidFill>
              </a:rPr>
              <a:t>NTONIO MALEŠ, 8.A  </a:t>
            </a:r>
          </a:p>
          <a:p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LISTENING!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311" y="1913860"/>
            <a:ext cx="6498284" cy="45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4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794" y="4040372"/>
            <a:ext cx="4614530" cy="257307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2386" y="205637"/>
            <a:ext cx="10515600" cy="1325563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MEDICINAL HERBS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5948" y="1490738"/>
            <a:ext cx="8596668" cy="3880773"/>
          </a:xfrm>
        </p:spPr>
        <p:txBody>
          <a:bodyPr/>
          <a:lstStyle/>
          <a:p>
            <a:r>
              <a:rPr lang="hr-HR" dirty="0"/>
              <a:t>M</a:t>
            </a:r>
            <a:r>
              <a:rPr lang="en-US" dirty="0" err="1"/>
              <a:t>edicinal</a:t>
            </a:r>
            <a:r>
              <a:rPr lang="en-US" dirty="0"/>
              <a:t> herb</a:t>
            </a:r>
            <a:r>
              <a:rPr lang="hr-HR" dirty="0"/>
              <a:t>s</a:t>
            </a:r>
            <a:r>
              <a:rPr lang="en-US" dirty="0"/>
              <a:t>, have been discovered and used in </a:t>
            </a:r>
            <a:r>
              <a:rPr lang="hr-HR" dirty="0" err="1"/>
              <a:t>tradicional</a:t>
            </a:r>
            <a:r>
              <a:rPr lang="hr-HR" dirty="0"/>
              <a:t> </a:t>
            </a:r>
            <a:r>
              <a:rPr lang="hr-HR" dirty="0" err="1"/>
              <a:t>medicin</a:t>
            </a:r>
            <a:r>
              <a:rPr lang="en-US" dirty="0"/>
              <a:t>e practices since prehistoric times.</a:t>
            </a:r>
            <a:endParaRPr lang="hr-HR" dirty="0"/>
          </a:p>
          <a:p>
            <a:r>
              <a:rPr lang="en-US" dirty="0"/>
              <a:t>In the</a:t>
            </a:r>
            <a:r>
              <a:rPr lang="hr-HR" dirty="0"/>
              <a:t> </a:t>
            </a:r>
            <a:r>
              <a:rPr lang="hr-HR" dirty="0" err="1"/>
              <a:t>Early</a:t>
            </a:r>
            <a:r>
              <a:rPr lang="hr-HR" dirty="0"/>
              <a:t> </a:t>
            </a:r>
            <a:r>
              <a:rPr lang="hr-HR" dirty="0" err="1"/>
              <a:t>Middle</a:t>
            </a:r>
            <a:r>
              <a:rPr lang="hr-HR" dirty="0"/>
              <a:t> </a:t>
            </a:r>
            <a:r>
              <a:rPr lang="hr-HR" dirty="0" err="1"/>
              <a:t>Ages</a:t>
            </a:r>
            <a:r>
              <a:rPr lang="hr-HR" dirty="0"/>
              <a:t>, </a:t>
            </a:r>
            <a:r>
              <a:rPr lang="hr-HR" dirty="0" err="1"/>
              <a:t>Benedictine</a:t>
            </a:r>
            <a:r>
              <a:rPr lang="hr-HR" dirty="0"/>
              <a:t> </a:t>
            </a:r>
            <a:r>
              <a:rPr lang="hr-HR" dirty="0" err="1"/>
              <a:t>monasteries</a:t>
            </a:r>
            <a:r>
              <a:rPr lang="hr-HR" dirty="0"/>
              <a:t> </a:t>
            </a:r>
            <a:r>
              <a:rPr lang="en-US" dirty="0"/>
              <a:t>preserved medical knowledge in </a:t>
            </a:r>
            <a:r>
              <a:rPr lang="hr-HR" dirty="0"/>
              <a:t>Europe</a:t>
            </a:r>
          </a:p>
          <a:p>
            <a:r>
              <a:rPr lang="en-US" dirty="0"/>
              <a:t>Medicinal herbs have been used throughout the entire development of mankind and for a long time were the only method of treatment.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66" y="3934048"/>
            <a:ext cx="4974486" cy="265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1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MEDICINAL HERBS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677334" y="1786271"/>
            <a:ext cx="8596668" cy="4255092"/>
          </a:xfrm>
        </p:spPr>
        <p:txBody>
          <a:bodyPr/>
          <a:lstStyle/>
          <a:p>
            <a:r>
              <a:rPr lang="en-US" dirty="0"/>
              <a:t>Medicinal herbs are a group of plants that contain substances that make them suitable for use for therapeutic purposes and for chemical-pharmaceutical purposes, or in the cosmetic and food industry.</a:t>
            </a:r>
            <a:endParaRPr lang="hr-HR" dirty="0"/>
          </a:p>
          <a:p>
            <a:r>
              <a:rPr lang="en-US" dirty="0"/>
              <a:t>In the world, about 12,000 out of 350,000 plant species are used for these purposes.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983" y="3668233"/>
            <a:ext cx="7145078" cy="283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MEDICINAL HERBS OF CROATIA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677334" y="1743741"/>
            <a:ext cx="8596668" cy="4297622"/>
          </a:xfrm>
        </p:spPr>
        <p:txBody>
          <a:bodyPr>
            <a:normAutofit/>
          </a:bodyPr>
          <a:lstStyle/>
          <a:p>
            <a:r>
              <a:rPr lang="en-US" dirty="0"/>
              <a:t>In Croatia, there are more than 500 medicinal plants that are used in medicine, pharmacy, food and cosmetics industry</a:t>
            </a:r>
            <a:endParaRPr lang="hr-HR" dirty="0"/>
          </a:p>
          <a:p>
            <a:r>
              <a:rPr lang="hr-HR" dirty="0" err="1"/>
              <a:t>The</a:t>
            </a:r>
            <a:r>
              <a:rPr lang="hr-HR" dirty="0"/>
              <a:t> most </a:t>
            </a:r>
            <a:r>
              <a:rPr lang="hr-HR" dirty="0" err="1"/>
              <a:t>important</a:t>
            </a:r>
            <a:r>
              <a:rPr lang="hr-HR" dirty="0"/>
              <a:t> are:</a:t>
            </a:r>
          </a:p>
          <a:p>
            <a:pPr marL="0" indent="0">
              <a:buNone/>
            </a:pPr>
            <a:r>
              <a:rPr lang="hr-HR" dirty="0"/>
              <a:t> - sage</a:t>
            </a:r>
          </a:p>
          <a:p>
            <a:pPr marL="0" indent="0">
              <a:buNone/>
            </a:pPr>
            <a:r>
              <a:rPr lang="hr-HR" dirty="0"/>
              <a:t> - </a:t>
            </a:r>
            <a:r>
              <a:rPr lang="hr-HR" dirty="0" err="1"/>
              <a:t>chamomile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- </a:t>
            </a:r>
            <a:r>
              <a:rPr lang="hr-HR" dirty="0" err="1"/>
              <a:t>basil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- </a:t>
            </a:r>
            <a:r>
              <a:rPr lang="hr-HR" dirty="0" err="1"/>
              <a:t>rosemary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- </a:t>
            </a:r>
            <a:r>
              <a:rPr lang="hr-HR" dirty="0" err="1"/>
              <a:t>mint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- </a:t>
            </a:r>
            <a:r>
              <a:rPr lang="hr-HR" dirty="0" err="1"/>
              <a:t>lavander</a:t>
            </a:r>
            <a:r>
              <a:rPr lang="hr-HR" dirty="0"/>
              <a:t> .....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263" y="3339950"/>
            <a:ext cx="2857500" cy="28575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911" y="3339951"/>
            <a:ext cx="2857500" cy="28575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394" y="335058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29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057" y="3293435"/>
            <a:ext cx="8572500" cy="356456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ABOUT - SAGE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Sage is most often used to obtain essential oils</a:t>
            </a:r>
          </a:p>
          <a:p>
            <a:r>
              <a:rPr lang="en-US" dirty="0"/>
              <a:t>Sage tea as a dressing for wounds and for rinsing the mouth and throat for disinfection.</a:t>
            </a:r>
            <a:endParaRPr lang="hr-HR" dirty="0"/>
          </a:p>
          <a:p>
            <a:r>
              <a:rPr lang="en-US" dirty="0"/>
              <a:t>It has a strong physiological impact on vital human organs.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700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ABOUT - CHAMOMILE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850065"/>
            <a:ext cx="8596668" cy="4191297"/>
          </a:xfrm>
        </p:spPr>
        <p:txBody>
          <a:bodyPr/>
          <a:lstStyle/>
          <a:p>
            <a:r>
              <a:rPr lang="en-US" dirty="0"/>
              <a:t>Chamomile is an annual, wild plant spread all over the world.</a:t>
            </a:r>
            <a:endParaRPr lang="hr-HR" dirty="0"/>
          </a:p>
          <a:p>
            <a:r>
              <a:rPr lang="en-US" dirty="0"/>
              <a:t>It is rich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en-US" dirty="0"/>
              <a:t> easily extracted essential oil</a:t>
            </a:r>
            <a:r>
              <a:rPr lang="hr-HR" dirty="0"/>
              <a:t>.</a:t>
            </a:r>
          </a:p>
          <a:p>
            <a:r>
              <a:rPr lang="en-US" dirty="0"/>
              <a:t>It is recommended for patients suffering from stomach disorders, cramps, diarrhea, pain in the intestines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09" y="4486940"/>
            <a:ext cx="5201093" cy="216738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679" y="4481955"/>
            <a:ext cx="5209954" cy="22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2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ABOUT - MINT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743741"/>
            <a:ext cx="8596668" cy="4297622"/>
          </a:xfrm>
        </p:spPr>
        <p:txBody>
          <a:bodyPr>
            <a:normAutofit/>
          </a:bodyPr>
          <a:lstStyle/>
          <a:p>
            <a:r>
              <a:rPr lang="en-US" dirty="0"/>
              <a:t>Mint is characterized by a pleasant menthol smell, and it is one of the most important medicinal plants for the production of essential oil, medicines and teas.</a:t>
            </a:r>
            <a:endParaRPr lang="hr-HR" dirty="0"/>
          </a:p>
          <a:p>
            <a:r>
              <a:rPr lang="en-US" dirty="0"/>
              <a:t>It helps prevent gum disease and bad breath, and drinking peppermint tea helps maintain oral health in general.</a:t>
            </a:r>
          </a:p>
          <a:p>
            <a:r>
              <a:rPr lang="en-US" dirty="0"/>
              <a:t>Mint has long been known to calm the digestive tract, reduce pain in the stomach and intestines, relieve various cramps and nausea, especially those caused by travel.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75" y="4460688"/>
            <a:ext cx="4582632" cy="213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23866" cy="1320800"/>
          </a:xfrm>
        </p:spPr>
        <p:txBody>
          <a:bodyPr/>
          <a:lstStyle/>
          <a:p>
            <a:r>
              <a:rPr lang="en-US" b="1" dirty="0"/>
              <a:t>MEDICINAL HERBS - </a:t>
            </a:r>
            <a:r>
              <a:rPr lang="hr-HR" b="1" dirty="0"/>
              <a:t>MEDICINE OR POISON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648047"/>
            <a:ext cx="8596668" cy="4393315"/>
          </a:xfrm>
        </p:spPr>
        <p:txBody>
          <a:bodyPr/>
          <a:lstStyle/>
          <a:p>
            <a:r>
              <a:rPr lang="en-US" dirty="0"/>
              <a:t>Whether a plant will be medicine or "poison" depends on:</a:t>
            </a:r>
          </a:p>
          <a:p>
            <a:pPr marL="0" indent="0">
              <a:buNone/>
            </a:pPr>
            <a:r>
              <a:rPr lang="en-US" dirty="0"/>
              <a:t> - doses</a:t>
            </a:r>
          </a:p>
          <a:p>
            <a:pPr marL="0" indent="0">
              <a:buNone/>
            </a:pPr>
            <a:r>
              <a:rPr lang="en-US" dirty="0"/>
              <a:t> - way of making</a:t>
            </a:r>
          </a:p>
          <a:p>
            <a:pPr marL="0" indent="0">
              <a:buNone/>
            </a:pPr>
            <a:r>
              <a:rPr lang="en-US" dirty="0"/>
              <a:t> - allergies of the person</a:t>
            </a:r>
          </a:p>
          <a:p>
            <a:pPr marL="0" indent="0">
              <a:buNone/>
            </a:pPr>
            <a:r>
              <a:rPr lang="en-US" dirty="0"/>
              <a:t> - picking place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623" y="3753293"/>
            <a:ext cx="4210493" cy="289271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828" y="3742660"/>
            <a:ext cx="3983665" cy="291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86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https://tehnika.lzmk.hr/ljekovito-i-aromaticno-bilje/</a:t>
            </a:r>
            <a:endParaRPr lang="en-US" dirty="0"/>
          </a:p>
          <a:p>
            <a:r>
              <a:rPr lang="hr-HR" dirty="0">
                <a:hlinkClick r:id="rId3"/>
              </a:rPr>
              <a:t>https://www.enciklopedija.hr/natuknica.aspx?ID=37707</a:t>
            </a:r>
            <a:endParaRPr lang="en-US" dirty="0"/>
          </a:p>
          <a:p>
            <a:r>
              <a:rPr lang="hr-HR" dirty="0">
                <a:hlinkClick r:id="rId4"/>
              </a:rPr>
              <a:t>https://bs.wikipedia.org/wiki/Ljekovito_bilje</a:t>
            </a:r>
            <a:endParaRPr lang="en-US" dirty="0"/>
          </a:p>
          <a:p>
            <a:r>
              <a:rPr lang="hr-HR" dirty="0">
                <a:hlinkClick r:id="rId5"/>
              </a:rPr>
              <a:t>https://www.agroklub.com/sortna-lista/ljekovito-bilje/</a:t>
            </a:r>
            <a:endParaRPr lang="en-US" dirty="0"/>
          </a:p>
          <a:p>
            <a:r>
              <a:rPr lang="en-US" dirty="0">
                <a:hlinkClick r:id="rId6"/>
              </a:rPr>
              <a:t>https://www.naturala.hr/svaka-je-biljka-i-otrov-i-lijek/</a:t>
            </a:r>
            <a:endParaRPr lang="en-US" dirty="0"/>
          </a:p>
          <a:p>
            <a:r>
              <a:rPr lang="en-US" dirty="0">
                <a:hlinkClick r:id="rId7"/>
              </a:rPr>
              <a:t>https://hrcak.srce.hr/file/248836</a:t>
            </a:r>
            <a:endParaRPr lang="en-US" dirty="0"/>
          </a:p>
          <a:p>
            <a:r>
              <a:rPr lang="en-US" dirty="0">
                <a:hlinkClick r:id="rId8"/>
              </a:rPr>
              <a:t>https://www.adiva.hr/nutricionizam/ljekovito-bilje/kamilica-pomaze-kod-zelucanih-smetnji-grceva-proljeva-ali-to-nije-sve/</a:t>
            </a:r>
            <a:endParaRPr lang="en-US" dirty="0"/>
          </a:p>
          <a:p>
            <a:r>
              <a:rPr lang="en-US" dirty="0">
                <a:hlinkClick r:id="rId9"/>
              </a:rPr>
              <a:t>http://blidinje.net/najljekovitije-biljke-svijeta-kadulja/</a:t>
            </a:r>
            <a:endParaRPr lang="en-US" dirty="0"/>
          </a:p>
          <a:p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147989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</TotalTime>
  <Words>478</Words>
  <Application>Microsoft Office PowerPoint</Application>
  <PresentationFormat>Široki zaslon</PresentationFormat>
  <Paragraphs>52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Faseta</vt:lpstr>
      <vt:lpstr>MEDICINAL HERBS</vt:lpstr>
      <vt:lpstr>HISTORY OF MEDICINAL HERBS</vt:lpstr>
      <vt:lpstr>MEDICINAL HERBS</vt:lpstr>
      <vt:lpstr>MEDICINAL HERBS OF CROATIA</vt:lpstr>
      <vt:lpstr>SOMETHING ABOUT - SAGE</vt:lpstr>
      <vt:lpstr>SOMETHING ABOUT - CHAMOMILE</vt:lpstr>
      <vt:lpstr>SOMETHING ABOUT - MINT</vt:lpstr>
      <vt:lpstr>MEDICINAL HERBS - MEDICINE OR POISON</vt:lpstr>
      <vt:lpstr>SOURCES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MEDICINAL HERBS</dc:title>
  <dc:creator>Microsoftov račun</dc:creator>
  <cp:lastModifiedBy>Marijana Buljan</cp:lastModifiedBy>
  <cp:revision>18</cp:revision>
  <dcterms:created xsi:type="dcterms:W3CDTF">2023-10-05T16:34:31Z</dcterms:created>
  <dcterms:modified xsi:type="dcterms:W3CDTF">2023-10-17T16:32:25Z</dcterms:modified>
</cp:coreProperties>
</file>