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F7C4E96-CA5A-8760-661C-041A7FCE291E}" v="8" dt="2023-04-22T20:45:59.314"/>
    <p1510:client id="{37DADB74-4202-4F86-9614-1D4CD55F4079}" v="1239" dt="2023-04-22T20:42:11.63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svg"/><Relationship Id="rId1" Type="http://schemas.openxmlformats.org/officeDocument/2006/relationships/image" Target="../media/image20.png"/><Relationship Id="rId4" Type="http://schemas.openxmlformats.org/officeDocument/2006/relationships/image" Target="../media/image23.svg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sv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svg"/><Relationship Id="rId1" Type="http://schemas.openxmlformats.org/officeDocument/2006/relationships/image" Target="../media/image24.png"/><Relationship Id="rId6" Type="http://schemas.openxmlformats.org/officeDocument/2006/relationships/image" Target="../media/image29.svg"/><Relationship Id="rId5" Type="http://schemas.openxmlformats.org/officeDocument/2006/relationships/image" Target="../media/image28.png"/><Relationship Id="rId4" Type="http://schemas.openxmlformats.org/officeDocument/2006/relationships/image" Target="../media/image27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svg"/><Relationship Id="rId1" Type="http://schemas.openxmlformats.org/officeDocument/2006/relationships/image" Target="../media/image20.png"/><Relationship Id="rId4" Type="http://schemas.openxmlformats.org/officeDocument/2006/relationships/image" Target="../media/image23.svg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sv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svg"/><Relationship Id="rId1" Type="http://schemas.openxmlformats.org/officeDocument/2006/relationships/image" Target="../media/image24.png"/><Relationship Id="rId6" Type="http://schemas.openxmlformats.org/officeDocument/2006/relationships/image" Target="../media/image29.svg"/><Relationship Id="rId5" Type="http://schemas.openxmlformats.org/officeDocument/2006/relationships/image" Target="../media/image28.png"/><Relationship Id="rId4" Type="http://schemas.openxmlformats.org/officeDocument/2006/relationships/image" Target="../media/image2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2FD5E5F-B39F-48EF-A3B8-3EC737053DFE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EDC2E1D1-5EF0-48C2-A86F-9A8C5D1757EA}">
      <dgm:prSet/>
      <dgm:spPr/>
      <dgm:t>
        <a:bodyPr/>
        <a:lstStyle/>
        <a:p>
          <a:pPr>
            <a:defRPr cap="all"/>
          </a:pPr>
          <a:r>
            <a:rPr lang="en-US"/>
            <a:t>I think that in the future there would be self-driving busses and cars.</a:t>
          </a:r>
        </a:p>
      </dgm:t>
    </dgm:pt>
    <dgm:pt modelId="{5AB90E23-580D-453E-BF80-02ABC7817303}" type="parTrans" cxnId="{2A5011BD-7FD4-43AA-9588-473531F42DF9}">
      <dgm:prSet/>
      <dgm:spPr/>
      <dgm:t>
        <a:bodyPr/>
        <a:lstStyle/>
        <a:p>
          <a:endParaRPr lang="en-US"/>
        </a:p>
      </dgm:t>
    </dgm:pt>
    <dgm:pt modelId="{0BDF797D-9E0B-464D-804E-28D5E6FFB3C1}" type="sibTrans" cxnId="{2A5011BD-7FD4-43AA-9588-473531F42DF9}">
      <dgm:prSet/>
      <dgm:spPr/>
      <dgm:t>
        <a:bodyPr/>
        <a:lstStyle/>
        <a:p>
          <a:endParaRPr lang="en-US"/>
        </a:p>
      </dgm:t>
    </dgm:pt>
    <dgm:pt modelId="{39DAC419-B035-490B-8B1F-24A8DCEC022E}">
      <dgm:prSet/>
      <dgm:spPr/>
      <dgm:t>
        <a:bodyPr/>
        <a:lstStyle/>
        <a:p>
          <a:pPr>
            <a:defRPr cap="all"/>
          </a:pPr>
          <a:r>
            <a:rPr lang="en-US" dirty="0"/>
            <a:t>I think there will be flying cars so that people can travel faster and easier.</a:t>
          </a:r>
        </a:p>
      </dgm:t>
    </dgm:pt>
    <dgm:pt modelId="{0A7188CA-EFC8-4821-A81E-6A78FF0B5B7B}" type="parTrans" cxnId="{DC001F28-8DC9-4EC0-85AA-C8865BC560A6}">
      <dgm:prSet/>
      <dgm:spPr/>
      <dgm:t>
        <a:bodyPr/>
        <a:lstStyle/>
        <a:p>
          <a:endParaRPr lang="en-US"/>
        </a:p>
      </dgm:t>
    </dgm:pt>
    <dgm:pt modelId="{95A27371-FE7C-4FFE-B5D5-9C0733E4E4AA}" type="sibTrans" cxnId="{DC001F28-8DC9-4EC0-85AA-C8865BC560A6}">
      <dgm:prSet/>
      <dgm:spPr/>
      <dgm:t>
        <a:bodyPr/>
        <a:lstStyle/>
        <a:p>
          <a:endParaRPr lang="en-US"/>
        </a:p>
      </dgm:t>
    </dgm:pt>
    <dgm:pt modelId="{D9D5BC0A-C28B-40E7-843E-21D390B5011D}">
      <dgm:prSet/>
      <dgm:spPr/>
      <dgm:t>
        <a:bodyPr/>
        <a:lstStyle/>
        <a:p>
          <a:pPr>
            <a:defRPr cap="all"/>
          </a:pPr>
          <a:r>
            <a:rPr lang="en-US" dirty="0"/>
            <a:t>I think  there will be robot-guided planes.</a:t>
          </a:r>
        </a:p>
      </dgm:t>
    </dgm:pt>
    <dgm:pt modelId="{795EC4BC-D366-48BC-A1CD-F03EA77571FF}" type="parTrans" cxnId="{FA6F2DB9-6897-4A74-AF00-25166DCE60EF}">
      <dgm:prSet/>
      <dgm:spPr/>
      <dgm:t>
        <a:bodyPr/>
        <a:lstStyle/>
        <a:p>
          <a:endParaRPr lang="en-US"/>
        </a:p>
      </dgm:t>
    </dgm:pt>
    <dgm:pt modelId="{97471DAC-257E-4A1F-9AE5-7449229291F1}" type="sibTrans" cxnId="{FA6F2DB9-6897-4A74-AF00-25166DCE60EF}">
      <dgm:prSet/>
      <dgm:spPr/>
      <dgm:t>
        <a:bodyPr/>
        <a:lstStyle/>
        <a:p>
          <a:endParaRPr lang="en-US"/>
        </a:p>
      </dgm:t>
    </dgm:pt>
    <dgm:pt modelId="{05A5A686-02EA-469A-8C70-0C56A14CD467}" type="pres">
      <dgm:prSet presAssocID="{B2FD5E5F-B39F-48EF-A3B8-3EC737053DFE}" presName="root" presStyleCnt="0">
        <dgm:presLayoutVars>
          <dgm:dir/>
          <dgm:resizeHandles val="exact"/>
        </dgm:presLayoutVars>
      </dgm:prSet>
      <dgm:spPr/>
    </dgm:pt>
    <dgm:pt modelId="{A1F350CB-C6DA-425F-90A0-97CBEB0F9F73}" type="pres">
      <dgm:prSet presAssocID="{EDC2E1D1-5EF0-48C2-A86F-9A8C5D1757EA}" presName="compNode" presStyleCnt="0"/>
      <dgm:spPr/>
    </dgm:pt>
    <dgm:pt modelId="{28B2932B-8048-4735-8E94-096651620615}" type="pres">
      <dgm:prSet presAssocID="{EDC2E1D1-5EF0-48C2-A86F-9A8C5D1757EA}" presName="iconBgRect" presStyleLbl="bgShp" presStyleIdx="0" presStyleCnt="3"/>
      <dgm:spPr/>
    </dgm:pt>
    <dgm:pt modelId="{BBCAE7CE-822B-42E7-928F-2023C6CDA240}" type="pres">
      <dgm:prSet presAssocID="{EDC2E1D1-5EF0-48C2-A86F-9A8C5D1757EA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us"/>
        </a:ext>
      </dgm:extLst>
    </dgm:pt>
    <dgm:pt modelId="{62317FFF-DA67-4B16-A94E-024EC82DE42A}" type="pres">
      <dgm:prSet presAssocID="{EDC2E1D1-5EF0-48C2-A86F-9A8C5D1757EA}" presName="spaceRect" presStyleCnt="0"/>
      <dgm:spPr/>
    </dgm:pt>
    <dgm:pt modelId="{D23A664C-CD75-4DA6-BD82-B0690409BF13}" type="pres">
      <dgm:prSet presAssocID="{EDC2E1D1-5EF0-48C2-A86F-9A8C5D1757EA}" presName="textRect" presStyleLbl="revTx" presStyleIdx="0" presStyleCnt="3">
        <dgm:presLayoutVars>
          <dgm:chMax val="1"/>
          <dgm:chPref val="1"/>
        </dgm:presLayoutVars>
      </dgm:prSet>
      <dgm:spPr/>
    </dgm:pt>
    <dgm:pt modelId="{F8C420EC-59B2-4CB6-B55E-B24CC08AB358}" type="pres">
      <dgm:prSet presAssocID="{0BDF797D-9E0B-464D-804E-28D5E6FFB3C1}" presName="sibTrans" presStyleCnt="0"/>
      <dgm:spPr/>
    </dgm:pt>
    <dgm:pt modelId="{B5338B5A-7847-48E4-9EDF-F5869130C494}" type="pres">
      <dgm:prSet presAssocID="{39DAC419-B035-490B-8B1F-24A8DCEC022E}" presName="compNode" presStyleCnt="0"/>
      <dgm:spPr/>
    </dgm:pt>
    <dgm:pt modelId="{C9E390BC-8EA1-4993-B4E7-8607BC8782FF}" type="pres">
      <dgm:prSet presAssocID="{39DAC419-B035-490B-8B1F-24A8DCEC022E}" presName="iconBgRect" presStyleLbl="bgShp" presStyleIdx="1" presStyleCnt="3"/>
      <dgm:spPr/>
    </dgm:pt>
    <dgm:pt modelId="{073A8013-BBC9-45EC-B608-B623C32F6689}" type="pres">
      <dgm:prSet presAssocID="{39DAC419-B035-490B-8B1F-24A8DCEC022E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irplane"/>
        </a:ext>
      </dgm:extLst>
    </dgm:pt>
    <dgm:pt modelId="{1EDE53A9-8C22-419F-83BF-E2C5FB270F0F}" type="pres">
      <dgm:prSet presAssocID="{39DAC419-B035-490B-8B1F-24A8DCEC022E}" presName="spaceRect" presStyleCnt="0"/>
      <dgm:spPr/>
    </dgm:pt>
    <dgm:pt modelId="{33981BA1-16A8-4348-82EB-36C652A71A3E}" type="pres">
      <dgm:prSet presAssocID="{39DAC419-B035-490B-8B1F-24A8DCEC022E}" presName="textRect" presStyleLbl="revTx" presStyleIdx="1" presStyleCnt="3">
        <dgm:presLayoutVars>
          <dgm:chMax val="1"/>
          <dgm:chPref val="1"/>
        </dgm:presLayoutVars>
      </dgm:prSet>
      <dgm:spPr/>
    </dgm:pt>
    <dgm:pt modelId="{158463FD-D6C5-4CE6-8664-CB81F90E1E76}" type="pres">
      <dgm:prSet presAssocID="{95A27371-FE7C-4FFE-B5D5-9C0733E4E4AA}" presName="sibTrans" presStyleCnt="0"/>
      <dgm:spPr/>
    </dgm:pt>
    <dgm:pt modelId="{ADBB04DF-D1AB-4416-956A-2609B36EC3F4}" type="pres">
      <dgm:prSet presAssocID="{D9D5BC0A-C28B-40E7-843E-21D390B5011D}" presName="compNode" presStyleCnt="0"/>
      <dgm:spPr/>
    </dgm:pt>
    <dgm:pt modelId="{EBC320C7-DAEE-43DA-BEBD-2A9A53A7E497}" type="pres">
      <dgm:prSet presAssocID="{D9D5BC0A-C28B-40E7-843E-21D390B5011D}" presName="iconBgRect" presStyleLbl="bgShp" presStyleIdx="2" presStyleCnt="3"/>
      <dgm:spPr/>
    </dgm:pt>
    <dgm:pt modelId="{59A5DA47-963A-4063-A9A8-FDCA3756BA9E}" type="pres">
      <dgm:prSet presAssocID="{D9D5BC0A-C28B-40E7-843E-21D390B5011D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obot"/>
        </a:ext>
      </dgm:extLst>
    </dgm:pt>
    <dgm:pt modelId="{25CFB0FA-9AD7-4F0E-8FD6-2875E3A3EB6E}" type="pres">
      <dgm:prSet presAssocID="{D9D5BC0A-C28B-40E7-843E-21D390B5011D}" presName="spaceRect" presStyleCnt="0"/>
      <dgm:spPr/>
    </dgm:pt>
    <dgm:pt modelId="{E560F0A9-930F-4765-9652-97E6C7A8960F}" type="pres">
      <dgm:prSet presAssocID="{D9D5BC0A-C28B-40E7-843E-21D390B5011D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FA800508-DDDB-4F82-96FD-E49801FFA90D}" type="presOf" srcId="{B2FD5E5F-B39F-48EF-A3B8-3EC737053DFE}" destId="{05A5A686-02EA-469A-8C70-0C56A14CD467}" srcOrd="0" destOrd="0" presId="urn:microsoft.com/office/officeart/2018/5/layout/IconCircleLabelList"/>
    <dgm:cxn modelId="{DC001F28-8DC9-4EC0-85AA-C8865BC560A6}" srcId="{B2FD5E5F-B39F-48EF-A3B8-3EC737053DFE}" destId="{39DAC419-B035-490B-8B1F-24A8DCEC022E}" srcOrd="1" destOrd="0" parTransId="{0A7188CA-EFC8-4821-A81E-6A78FF0B5B7B}" sibTransId="{95A27371-FE7C-4FFE-B5D5-9C0733E4E4AA}"/>
    <dgm:cxn modelId="{5A3E6A7F-F309-4EA2-B302-822BE49D6886}" type="presOf" srcId="{EDC2E1D1-5EF0-48C2-A86F-9A8C5D1757EA}" destId="{D23A664C-CD75-4DA6-BD82-B0690409BF13}" srcOrd="0" destOrd="0" presId="urn:microsoft.com/office/officeart/2018/5/layout/IconCircleLabelList"/>
    <dgm:cxn modelId="{FA6F2DB9-6897-4A74-AF00-25166DCE60EF}" srcId="{B2FD5E5F-B39F-48EF-A3B8-3EC737053DFE}" destId="{D9D5BC0A-C28B-40E7-843E-21D390B5011D}" srcOrd="2" destOrd="0" parTransId="{795EC4BC-D366-48BC-A1CD-F03EA77571FF}" sibTransId="{97471DAC-257E-4A1F-9AE5-7449229291F1}"/>
    <dgm:cxn modelId="{2A5011BD-7FD4-43AA-9588-473531F42DF9}" srcId="{B2FD5E5F-B39F-48EF-A3B8-3EC737053DFE}" destId="{EDC2E1D1-5EF0-48C2-A86F-9A8C5D1757EA}" srcOrd="0" destOrd="0" parTransId="{5AB90E23-580D-453E-BF80-02ABC7817303}" sibTransId="{0BDF797D-9E0B-464D-804E-28D5E6FFB3C1}"/>
    <dgm:cxn modelId="{2F756BD6-A7AE-4024-A0F4-1F86B57DB2B8}" type="presOf" srcId="{D9D5BC0A-C28B-40E7-843E-21D390B5011D}" destId="{E560F0A9-930F-4765-9652-97E6C7A8960F}" srcOrd="0" destOrd="0" presId="urn:microsoft.com/office/officeart/2018/5/layout/IconCircleLabelList"/>
    <dgm:cxn modelId="{2DCEF6EF-736C-4128-8E0F-B85F81BD69E6}" type="presOf" srcId="{39DAC419-B035-490B-8B1F-24A8DCEC022E}" destId="{33981BA1-16A8-4348-82EB-36C652A71A3E}" srcOrd="0" destOrd="0" presId="urn:microsoft.com/office/officeart/2018/5/layout/IconCircleLabelList"/>
    <dgm:cxn modelId="{C1445262-7FD5-4FD0-B0D3-BE89BDF16EDD}" type="presParOf" srcId="{05A5A686-02EA-469A-8C70-0C56A14CD467}" destId="{A1F350CB-C6DA-425F-90A0-97CBEB0F9F73}" srcOrd="0" destOrd="0" presId="urn:microsoft.com/office/officeart/2018/5/layout/IconCircleLabelList"/>
    <dgm:cxn modelId="{B652EE30-32CA-455E-9860-7E45292CDFB1}" type="presParOf" srcId="{A1F350CB-C6DA-425F-90A0-97CBEB0F9F73}" destId="{28B2932B-8048-4735-8E94-096651620615}" srcOrd="0" destOrd="0" presId="urn:microsoft.com/office/officeart/2018/5/layout/IconCircleLabelList"/>
    <dgm:cxn modelId="{4DEFF244-3CB0-471D-830F-BC3E94B5EA53}" type="presParOf" srcId="{A1F350CB-C6DA-425F-90A0-97CBEB0F9F73}" destId="{BBCAE7CE-822B-42E7-928F-2023C6CDA240}" srcOrd="1" destOrd="0" presId="urn:microsoft.com/office/officeart/2018/5/layout/IconCircleLabelList"/>
    <dgm:cxn modelId="{6037C457-ECFC-46E3-8C52-38179A0A4AE6}" type="presParOf" srcId="{A1F350CB-C6DA-425F-90A0-97CBEB0F9F73}" destId="{62317FFF-DA67-4B16-A94E-024EC82DE42A}" srcOrd="2" destOrd="0" presId="urn:microsoft.com/office/officeart/2018/5/layout/IconCircleLabelList"/>
    <dgm:cxn modelId="{F80D6516-3088-4B1D-AF12-481413744406}" type="presParOf" srcId="{A1F350CB-C6DA-425F-90A0-97CBEB0F9F73}" destId="{D23A664C-CD75-4DA6-BD82-B0690409BF13}" srcOrd="3" destOrd="0" presId="urn:microsoft.com/office/officeart/2018/5/layout/IconCircleLabelList"/>
    <dgm:cxn modelId="{BBA578C4-4101-4459-B466-4DCB4D10B0F7}" type="presParOf" srcId="{05A5A686-02EA-469A-8C70-0C56A14CD467}" destId="{F8C420EC-59B2-4CB6-B55E-B24CC08AB358}" srcOrd="1" destOrd="0" presId="urn:microsoft.com/office/officeart/2018/5/layout/IconCircleLabelList"/>
    <dgm:cxn modelId="{232394CE-5B04-48C0-9FFD-1BC380B57FC9}" type="presParOf" srcId="{05A5A686-02EA-469A-8C70-0C56A14CD467}" destId="{B5338B5A-7847-48E4-9EDF-F5869130C494}" srcOrd="2" destOrd="0" presId="urn:microsoft.com/office/officeart/2018/5/layout/IconCircleLabelList"/>
    <dgm:cxn modelId="{32ECE249-29BD-4C5A-ADA0-F3B4252CBAA5}" type="presParOf" srcId="{B5338B5A-7847-48E4-9EDF-F5869130C494}" destId="{C9E390BC-8EA1-4993-B4E7-8607BC8782FF}" srcOrd="0" destOrd="0" presId="urn:microsoft.com/office/officeart/2018/5/layout/IconCircleLabelList"/>
    <dgm:cxn modelId="{106CBED8-9267-496B-A4DB-3BDC0779B5CC}" type="presParOf" srcId="{B5338B5A-7847-48E4-9EDF-F5869130C494}" destId="{073A8013-BBC9-45EC-B608-B623C32F6689}" srcOrd="1" destOrd="0" presId="urn:microsoft.com/office/officeart/2018/5/layout/IconCircleLabelList"/>
    <dgm:cxn modelId="{8B243691-33B3-40D3-91BB-332744B13737}" type="presParOf" srcId="{B5338B5A-7847-48E4-9EDF-F5869130C494}" destId="{1EDE53A9-8C22-419F-83BF-E2C5FB270F0F}" srcOrd="2" destOrd="0" presId="urn:microsoft.com/office/officeart/2018/5/layout/IconCircleLabelList"/>
    <dgm:cxn modelId="{E8009EEC-EA43-43AA-B2CA-580BEB2C4CD4}" type="presParOf" srcId="{B5338B5A-7847-48E4-9EDF-F5869130C494}" destId="{33981BA1-16A8-4348-82EB-36C652A71A3E}" srcOrd="3" destOrd="0" presId="urn:microsoft.com/office/officeart/2018/5/layout/IconCircleLabelList"/>
    <dgm:cxn modelId="{B70A2A2E-95A1-4416-921B-FE247F02DBB7}" type="presParOf" srcId="{05A5A686-02EA-469A-8C70-0C56A14CD467}" destId="{158463FD-D6C5-4CE6-8664-CB81F90E1E76}" srcOrd="3" destOrd="0" presId="urn:microsoft.com/office/officeart/2018/5/layout/IconCircleLabelList"/>
    <dgm:cxn modelId="{3249071B-72B2-4616-9722-D14840F439E9}" type="presParOf" srcId="{05A5A686-02EA-469A-8C70-0C56A14CD467}" destId="{ADBB04DF-D1AB-4416-956A-2609B36EC3F4}" srcOrd="4" destOrd="0" presId="urn:microsoft.com/office/officeart/2018/5/layout/IconCircleLabelList"/>
    <dgm:cxn modelId="{63D49717-0F23-46B3-86AE-3BDD681B7D52}" type="presParOf" srcId="{ADBB04DF-D1AB-4416-956A-2609B36EC3F4}" destId="{EBC320C7-DAEE-43DA-BEBD-2A9A53A7E497}" srcOrd="0" destOrd="0" presId="urn:microsoft.com/office/officeart/2018/5/layout/IconCircleLabelList"/>
    <dgm:cxn modelId="{21FD8DB9-955F-4488-9B4B-7AA4853A56B7}" type="presParOf" srcId="{ADBB04DF-D1AB-4416-956A-2609B36EC3F4}" destId="{59A5DA47-963A-4063-A9A8-FDCA3756BA9E}" srcOrd="1" destOrd="0" presId="urn:microsoft.com/office/officeart/2018/5/layout/IconCircleLabelList"/>
    <dgm:cxn modelId="{C27AD1A6-D659-4AE0-9771-30E2E9848F05}" type="presParOf" srcId="{ADBB04DF-D1AB-4416-956A-2609B36EC3F4}" destId="{25CFB0FA-9AD7-4F0E-8FD6-2875E3A3EB6E}" srcOrd="2" destOrd="0" presId="urn:microsoft.com/office/officeart/2018/5/layout/IconCircleLabelList"/>
    <dgm:cxn modelId="{8DB13C9F-61BD-4A2F-A9CA-3C7E18C7324D}" type="presParOf" srcId="{ADBB04DF-D1AB-4416-956A-2609B36EC3F4}" destId="{E560F0A9-930F-4765-9652-97E6C7A8960F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F46AD0B-C0B2-406A-B03B-A533DDF0E2DF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57EDCF4E-B059-49C2-A415-8225B9D70303}">
      <dgm:prSet/>
      <dgm:spPr/>
      <dgm:t>
        <a:bodyPr/>
        <a:lstStyle/>
        <a:p>
          <a:r>
            <a:rPr lang="en-US" dirty="0"/>
            <a:t>I hope that medicine will find cure</a:t>
          </a:r>
          <a:r>
            <a:rPr lang="hr-HR" dirty="0"/>
            <a:t>s</a:t>
          </a:r>
          <a:r>
            <a:rPr lang="en-US" dirty="0"/>
            <a:t> for many di</a:t>
          </a:r>
          <a:r>
            <a:rPr lang="hr-HR" dirty="0"/>
            <a:t>se</a:t>
          </a:r>
          <a:r>
            <a:rPr lang="en-US" dirty="0" err="1"/>
            <a:t>ases</a:t>
          </a:r>
          <a:r>
            <a:rPr lang="en-US" dirty="0"/>
            <a:t> in the future.</a:t>
          </a:r>
        </a:p>
      </dgm:t>
    </dgm:pt>
    <dgm:pt modelId="{6259192D-7EA3-48A5-A7E9-712E5F3D9886}" type="parTrans" cxnId="{88319366-0635-4997-A444-205DB1EC4C3F}">
      <dgm:prSet/>
      <dgm:spPr/>
      <dgm:t>
        <a:bodyPr/>
        <a:lstStyle/>
        <a:p>
          <a:endParaRPr lang="en-US"/>
        </a:p>
      </dgm:t>
    </dgm:pt>
    <dgm:pt modelId="{A1A3747C-4160-468C-8178-7518CE30D7E0}" type="sibTrans" cxnId="{88319366-0635-4997-A444-205DB1EC4C3F}">
      <dgm:prSet/>
      <dgm:spPr/>
      <dgm:t>
        <a:bodyPr/>
        <a:lstStyle/>
        <a:p>
          <a:endParaRPr lang="en-US"/>
        </a:p>
      </dgm:t>
    </dgm:pt>
    <dgm:pt modelId="{EA4D493E-63A1-49D9-A2C9-3AF257CA900B}">
      <dgm:prSet/>
      <dgm:spPr/>
      <dgm:t>
        <a:bodyPr/>
        <a:lstStyle/>
        <a:p>
          <a:r>
            <a:rPr lang="en-US"/>
            <a:t>I think that robots will do surgeries.</a:t>
          </a:r>
        </a:p>
      </dgm:t>
    </dgm:pt>
    <dgm:pt modelId="{E801A1D5-3839-406D-91AE-D3E1594EB657}" type="parTrans" cxnId="{454777A9-02D0-47D0-95A0-B4B511912E8D}">
      <dgm:prSet/>
      <dgm:spPr/>
      <dgm:t>
        <a:bodyPr/>
        <a:lstStyle/>
        <a:p>
          <a:endParaRPr lang="en-US"/>
        </a:p>
      </dgm:t>
    </dgm:pt>
    <dgm:pt modelId="{698EAE73-EEC6-4720-9253-D6A05FD68462}" type="sibTrans" cxnId="{454777A9-02D0-47D0-95A0-B4B511912E8D}">
      <dgm:prSet/>
      <dgm:spPr/>
      <dgm:t>
        <a:bodyPr/>
        <a:lstStyle/>
        <a:p>
          <a:endParaRPr lang="en-US"/>
        </a:p>
      </dgm:t>
    </dgm:pt>
    <dgm:pt modelId="{40680706-5370-48BD-B00D-1A6C3CBFB30C}">
      <dgm:prSet/>
      <dgm:spPr/>
      <dgm:t>
        <a:bodyPr/>
        <a:lstStyle/>
        <a:p>
          <a:r>
            <a:rPr lang="en-US" dirty="0"/>
            <a:t>I hope that in the future everyone will have free access to the health services</a:t>
          </a:r>
          <a:r>
            <a:rPr lang="hr-HR" dirty="0"/>
            <a:t>.</a:t>
          </a:r>
          <a:endParaRPr lang="en-US" dirty="0"/>
        </a:p>
      </dgm:t>
    </dgm:pt>
    <dgm:pt modelId="{50D0F305-5E7B-4543-A98E-6184B5FF44F5}" type="parTrans" cxnId="{DAE68655-7099-4D55-A70E-9E7513A903C6}">
      <dgm:prSet/>
      <dgm:spPr/>
      <dgm:t>
        <a:bodyPr/>
        <a:lstStyle/>
        <a:p>
          <a:endParaRPr lang="en-US"/>
        </a:p>
      </dgm:t>
    </dgm:pt>
    <dgm:pt modelId="{95AC166F-2E4A-43A2-896C-316D0332F581}" type="sibTrans" cxnId="{DAE68655-7099-4D55-A70E-9E7513A903C6}">
      <dgm:prSet/>
      <dgm:spPr/>
      <dgm:t>
        <a:bodyPr/>
        <a:lstStyle/>
        <a:p>
          <a:endParaRPr lang="en-US"/>
        </a:p>
      </dgm:t>
    </dgm:pt>
    <dgm:pt modelId="{6D16D927-E16F-4397-B960-B1BB73ABC2E8}" type="pres">
      <dgm:prSet presAssocID="{DF46AD0B-C0B2-406A-B03B-A533DDF0E2DF}" presName="root" presStyleCnt="0">
        <dgm:presLayoutVars>
          <dgm:dir/>
          <dgm:resizeHandles val="exact"/>
        </dgm:presLayoutVars>
      </dgm:prSet>
      <dgm:spPr/>
    </dgm:pt>
    <dgm:pt modelId="{A45BE4D6-A040-41EF-8623-5ED69FAD601E}" type="pres">
      <dgm:prSet presAssocID="{57EDCF4E-B059-49C2-A415-8225B9D70303}" presName="compNode" presStyleCnt="0"/>
      <dgm:spPr/>
    </dgm:pt>
    <dgm:pt modelId="{AB20210B-DFB5-4B5E-9ACD-339EEFAF6B5E}" type="pres">
      <dgm:prSet presAssocID="{57EDCF4E-B059-49C2-A415-8225B9D70303}" presName="bgRect" presStyleLbl="bgShp" presStyleIdx="0" presStyleCnt="3"/>
      <dgm:spPr/>
    </dgm:pt>
    <dgm:pt modelId="{25D4B859-6BE2-4BE4-A679-C045CE69D082}" type="pres">
      <dgm:prSet presAssocID="{57EDCF4E-B059-49C2-A415-8225B9D70303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dicine"/>
        </a:ext>
      </dgm:extLst>
    </dgm:pt>
    <dgm:pt modelId="{3A436F68-AD07-4273-A20B-AFDC2260FA87}" type="pres">
      <dgm:prSet presAssocID="{57EDCF4E-B059-49C2-A415-8225B9D70303}" presName="spaceRect" presStyleCnt="0"/>
      <dgm:spPr/>
    </dgm:pt>
    <dgm:pt modelId="{CD6DF121-268E-488F-A33D-5074A1AEE692}" type="pres">
      <dgm:prSet presAssocID="{57EDCF4E-B059-49C2-A415-8225B9D70303}" presName="parTx" presStyleLbl="revTx" presStyleIdx="0" presStyleCnt="3">
        <dgm:presLayoutVars>
          <dgm:chMax val="0"/>
          <dgm:chPref val="0"/>
        </dgm:presLayoutVars>
      </dgm:prSet>
      <dgm:spPr/>
    </dgm:pt>
    <dgm:pt modelId="{727E4BB0-BDA9-4F64-90F1-93BFAE1CDCAA}" type="pres">
      <dgm:prSet presAssocID="{A1A3747C-4160-468C-8178-7518CE30D7E0}" presName="sibTrans" presStyleCnt="0"/>
      <dgm:spPr/>
    </dgm:pt>
    <dgm:pt modelId="{F945A252-C7E0-42AE-AFDB-070863BBF3C0}" type="pres">
      <dgm:prSet presAssocID="{EA4D493E-63A1-49D9-A2C9-3AF257CA900B}" presName="compNode" presStyleCnt="0"/>
      <dgm:spPr/>
    </dgm:pt>
    <dgm:pt modelId="{2BC9B6F4-7755-43A4-8185-10F63D79EBB5}" type="pres">
      <dgm:prSet presAssocID="{EA4D493E-63A1-49D9-A2C9-3AF257CA900B}" presName="bgRect" presStyleLbl="bgShp" presStyleIdx="1" presStyleCnt="3"/>
      <dgm:spPr/>
    </dgm:pt>
    <dgm:pt modelId="{FBB22530-9928-46C9-8880-2BF9DAE624F0}" type="pres">
      <dgm:prSet presAssocID="{EA4D493E-63A1-49D9-A2C9-3AF257CA900B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obot"/>
        </a:ext>
      </dgm:extLst>
    </dgm:pt>
    <dgm:pt modelId="{49332554-7342-4121-8D60-E092C3C5B5F1}" type="pres">
      <dgm:prSet presAssocID="{EA4D493E-63A1-49D9-A2C9-3AF257CA900B}" presName="spaceRect" presStyleCnt="0"/>
      <dgm:spPr/>
    </dgm:pt>
    <dgm:pt modelId="{ABB5E277-EE99-4D07-B895-50ABEBD33FCA}" type="pres">
      <dgm:prSet presAssocID="{EA4D493E-63A1-49D9-A2C9-3AF257CA900B}" presName="parTx" presStyleLbl="revTx" presStyleIdx="1" presStyleCnt="3">
        <dgm:presLayoutVars>
          <dgm:chMax val="0"/>
          <dgm:chPref val="0"/>
        </dgm:presLayoutVars>
      </dgm:prSet>
      <dgm:spPr/>
    </dgm:pt>
    <dgm:pt modelId="{BA738349-063A-4C42-AF12-10C728DA5B29}" type="pres">
      <dgm:prSet presAssocID="{698EAE73-EEC6-4720-9253-D6A05FD68462}" presName="sibTrans" presStyleCnt="0"/>
      <dgm:spPr/>
    </dgm:pt>
    <dgm:pt modelId="{05E26D0F-3F01-435C-91F8-3CAFC1F52F1E}" type="pres">
      <dgm:prSet presAssocID="{40680706-5370-48BD-B00D-1A6C3CBFB30C}" presName="compNode" presStyleCnt="0"/>
      <dgm:spPr/>
    </dgm:pt>
    <dgm:pt modelId="{2ED99EC6-2342-4692-9AA4-2BC99D44595E}" type="pres">
      <dgm:prSet presAssocID="{40680706-5370-48BD-B00D-1A6C3CBFB30C}" presName="bgRect" presStyleLbl="bgShp" presStyleIdx="2" presStyleCnt="3"/>
      <dgm:spPr/>
    </dgm:pt>
    <dgm:pt modelId="{46E9603B-B286-40F4-B549-7A614023B3C1}" type="pres">
      <dgm:prSet presAssocID="{40680706-5370-48BD-B00D-1A6C3CBFB30C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ethoscope"/>
        </a:ext>
      </dgm:extLst>
    </dgm:pt>
    <dgm:pt modelId="{4B3898CC-896E-4713-BAED-1FFDA905E5E9}" type="pres">
      <dgm:prSet presAssocID="{40680706-5370-48BD-B00D-1A6C3CBFB30C}" presName="spaceRect" presStyleCnt="0"/>
      <dgm:spPr/>
    </dgm:pt>
    <dgm:pt modelId="{4B64FAD8-1800-4621-8C59-222CE4C0772F}" type="pres">
      <dgm:prSet presAssocID="{40680706-5370-48BD-B00D-1A6C3CBFB30C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88319366-0635-4997-A444-205DB1EC4C3F}" srcId="{DF46AD0B-C0B2-406A-B03B-A533DDF0E2DF}" destId="{57EDCF4E-B059-49C2-A415-8225B9D70303}" srcOrd="0" destOrd="0" parTransId="{6259192D-7EA3-48A5-A7E9-712E5F3D9886}" sibTransId="{A1A3747C-4160-468C-8178-7518CE30D7E0}"/>
    <dgm:cxn modelId="{DAE68655-7099-4D55-A70E-9E7513A903C6}" srcId="{DF46AD0B-C0B2-406A-B03B-A533DDF0E2DF}" destId="{40680706-5370-48BD-B00D-1A6C3CBFB30C}" srcOrd="2" destOrd="0" parTransId="{50D0F305-5E7B-4543-A98E-6184B5FF44F5}" sibTransId="{95AC166F-2E4A-43A2-896C-316D0332F581}"/>
    <dgm:cxn modelId="{65CD8D99-D371-4178-BFB9-DE31F968CA09}" type="presOf" srcId="{DF46AD0B-C0B2-406A-B03B-A533DDF0E2DF}" destId="{6D16D927-E16F-4397-B960-B1BB73ABC2E8}" srcOrd="0" destOrd="0" presId="urn:microsoft.com/office/officeart/2018/2/layout/IconVerticalSolidList"/>
    <dgm:cxn modelId="{454777A9-02D0-47D0-95A0-B4B511912E8D}" srcId="{DF46AD0B-C0B2-406A-B03B-A533DDF0E2DF}" destId="{EA4D493E-63A1-49D9-A2C9-3AF257CA900B}" srcOrd="1" destOrd="0" parTransId="{E801A1D5-3839-406D-91AE-D3E1594EB657}" sibTransId="{698EAE73-EEC6-4720-9253-D6A05FD68462}"/>
    <dgm:cxn modelId="{824BDEB0-222C-42DB-97A4-F9DDC03B6B27}" type="presOf" srcId="{57EDCF4E-B059-49C2-A415-8225B9D70303}" destId="{CD6DF121-268E-488F-A33D-5074A1AEE692}" srcOrd="0" destOrd="0" presId="urn:microsoft.com/office/officeart/2018/2/layout/IconVerticalSolidList"/>
    <dgm:cxn modelId="{858C83C0-631A-4DD2-96F7-B5A3FD77407D}" type="presOf" srcId="{EA4D493E-63A1-49D9-A2C9-3AF257CA900B}" destId="{ABB5E277-EE99-4D07-B895-50ABEBD33FCA}" srcOrd="0" destOrd="0" presId="urn:microsoft.com/office/officeart/2018/2/layout/IconVerticalSolidList"/>
    <dgm:cxn modelId="{312D9CCE-2FF4-42C3-9333-F74300DDE640}" type="presOf" srcId="{40680706-5370-48BD-B00D-1A6C3CBFB30C}" destId="{4B64FAD8-1800-4621-8C59-222CE4C0772F}" srcOrd="0" destOrd="0" presId="urn:microsoft.com/office/officeart/2018/2/layout/IconVerticalSolidList"/>
    <dgm:cxn modelId="{FDA75F6A-E392-4400-80C7-42FB3213AE67}" type="presParOf" srcId="{6D16D927-E16F-4397-B960-B1BB73ABC2E8}" destId="{A45BE4D6-A040-41EF-8623-5ED69FAD601E}" srcOrd="0" destOrd="0" presId="urn:microsoft.com/office/officeart/2018/2/layout/IconVerticalSolidList"/>
    <dgm:cxn modelId="{9CFC8D9F-8F52-4D75-8A2F-7A32FABAC473}" type="presParOf" srcId="{A45BE4D6-A040-41EF-8623-5ED69FAD601E}" destId="{AB20210B-DFB5-4B5E-9ACD-339EEFAF6B5E}" srcOrd="0" destOrd="0" presId="urn:microsoft.com/office/officeart/2018/2/layout/IconVerticalSolidList"/>
    <dgm:cxn modelId="{5247B8D8-C321-4363-889C-38C7151E8115}" type="presParOf" srcId="{A45BE4D6-A040-41EF-8623-5ED69FAD601E}" destId="{25D4B859-6BE2-4BE4-A679-C045CE69D082}" srcOrd="1" destOrd="0" presId="urn:microsoft.com/office/officeart/2018/2/layout/IconVerticalSolidList"/>
    <dgm:cxn modelId="{98DFBC53-A09F-4590-A709-6787E3D893E7}" type="presParOf" srcId="{A45BE4D6-A040-41EF-8623-5ED69FAD601E}" destId="{3A436F68-AD07-4273-A20B-AFDC2260FA87}" srcOrd="2" destOrd="0" presId="urn:microsoft.com/office/officeart/2018/2/layout/IconVerticalSolidList"/>
    <dgm:cxn modelId="{E1678F63-84AE-4543-9F70-628FF7246434}" type="presParOf" srcId="{A45BE4D6-A040-41EF-8623-5ED69FAD601E}" destId="{CD6DF121-268E-488F-A33D-5074A1AEE692}" srcOrd="3" destOrd="0" presId="urn:microsoft.com/office/officeart/2018/2/layout/IconVerticalSolidList"/>
    <dgm:cxn modelId="{6B640B3F-0676-4390-B783-C83D699957F6}" type="presParOf" srcId="{6D16D927-E16F-4397-B960-B1BB73ABC2E8}" destId="{727E4BB0-BDA9-4F64-90F1-93BFAE1CDCAA}" srcOrd="1" destOrd="0" presId="urn:microsoft.com/office/officeart/2018/2/layout/IconVerticalSolidList"/>
    <dgm:cxn modelId="{70BED6DC-7461-4585-A2E5-41D27ECAE689}" type="presParOf" srcId="{6D16D927-E16F-4397-B960-B1BB73ABC2E8}" destId="{F945A252-C7E0-42AE-AFDB-070863BBF3C0}" srcOrd="2" destOrd="0" presId="urn:microsoft.com/office/officeart/2018/2/layout/IconVerticalSolidList"/>
    <dgm:cxn modelId="{CDE62BF1-3E61-46E0-B6BC-E6CCD38B0AF8}" type="presParOf" srcId="{F945A252-C7E0-42AE-AFDB-070863BBF3C0}" destId="{2BC9B6F4-7755-43A4-8185-10F63D79EBB5}" srcOrd="0" destOrd="0" presId="urn:microsoft.com/office/officeart/2018/2/layout/IconVerticalSolidList"/>
    <dgm:cxn modelId="{7B82EAD2-C871-4786-8E1A-71F5E28F8933}" type="presParOf" srcId="{F945A252-C7E0-42AE-AFDB-070863BBF3C0}" destId="{FBB22530-9928-46C9-8880-2BF9DAE624F0}" srcOrd="1" destOrd="0" presId="urn:microsoft.com/office/officeart/2018/2/layout/IconVerticalSolidList"/>
    <dgm:cxn modelId="{6E21D934-4F0D-45F4-B439-0B5A726CD297}" type="presParOf" srcId="{F945A252-C7E0-42AE-AFDB-070863BBF3C0}" destId="{49332554-7342-4121-8D60-E092C3C5B5F1}" srcOrd="2" destOrd="0" presId="urn:microsoft.com/office/officeart/2018/2/layout/IconVerticalSolidList"/>
    <dgm:cxn modelId="{F12D1E8C-989E-4F86-B1AC-2A4F357B61A1}" type="presParOf" srcId="{F945A252-C7E0-42AE-AFDB-070863BBF3C0}" destId="{ABB5E277-EE99-4D07-B895-50ABEBD33FCA}" srcOrd="3" destOrd="0" presId="urn:microsoft.com/office/officeart/2018/2/layout/IconVerticalSolidList"/>
    <dgm:cxn modelId="{AD145F36-6704-4211-BCDF-D7FCD39843B8}" type="presParOf" srcId="{6D16D927-E16F-4397-B960-B1BB73ABC2E8}" destId="{BA738349-063A-4C42-AF12-10C728DA5B29}" srcOrd="3" destOrd="0" presId="urn:microsoft.com/office/officeart/2018/2/layout/IconVerticalSolidList"/>
    <dgm:cxn modelId="{032843DC-5A67-4E33-9B69-DE1A8E5793B9}" type="presParOf" srcId="{6D16D927-E16F-4397-B960-B1BB73ABC2E8}" destId="{05E26D0F-3F01-435C-91F8-3CAFC1F52F1E}" srcOrd="4" destOrd="0" presId="urn:microsoft.com/office/officeart/2018/2/layout/IconVerticalSolidList"/>
    <dgm:cxn modelId="{B49FE429-FA2C-482E-8E41-3A85FF6C546C}" type="presParOf" srcId="{05E26D0F-3F01-435C-91F8-3CAFC1F52F1E}" destId="{2ED99EC6-2342-4692-9AA4-2BC99D44595E}" srcOrd="0" destOrd="0" presId="urn:microsoft.com/office/officeart/2018/2/layout/IconVerticalSolidList"/>
    <dgm:cxn modelId="{9C16D54E-5A05-4883-8F25-BDE36FF991DD}" type="presParOf" srcId="{05E26D0F-3F01-435C-91F8-3CAFC1F52F1E}" destId="{46E9603B-B286-40F4-B549-7A614023B3C1}" srcOrd="1" destOrd="0" presId="urn:microsoft.com/office/officeart/2018/2/layout/IconVerticalSolidList"/>
    <dgm:cxn modelId="{DCF07293-C62E-47D4-BF6B-2F1EDF259C47}" type="presParOf" srcId="{05E26D0F-3F01-435C-91F8-3CAFC1F52F1E}" destId="{4B3898CC-896E-4713-BAED-1FFDA905E5E9}" srcOrd="2" destOrd="0" presId="urn:microsoft.com/office/officeart/2018/2/layout/IconVerticalSolidList"/>
    <dgm:cxn modelId="{7C0F72C7-6109-4659-A1AF-8D927347B4F2}" type="presParOf" srcId="{05E26D0F-3F01-435C-91F8-3CAFC1F52F1E}" destId="{4B64FAD8-1800-4621-8C59-222CE4C0772F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A396E03-481B-4250-B764-4222CF0D6AE5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C489CE5A-0E40-4D08-B46C-8AE0335A29E0}">
      <dgm:prSet/>
      <dgm:spPr/>
      <dgm:t>
        <a:bodyPr/>
        <a:lstStyle/>
        <a:p>
          <a:pPr>
            <a:defRPr cap="all"/>
          </a:pPr>
          <a:r>
            <a:rPr lang="en-US" dirty="0"/>
            <a:t>I think  people will live and work in eco-friendly buildings.</a:t>
          </a:r>
        </a:p>
      </dgm:t>
    </dgm:pt>
    <dgm:pt modelId="{329BCE05-C166-4FBE-8EF4-901F9272CE89}" type="parTrans" cxnId="{E5032337-6F62-467A-A7E5-B1B44E7743C0}">
      <dgm:prSet/>
      <dgm:spPr/>
      <dgm:t>
        <a:bodyPr/>
        <a:lstStyle/>
        <a:p>
          <a:endParaRPr lang="en-US"/>
        </a:p>
      </dgm:t>
    </dgm:pt>
    <dgm:pt modelId="{AA15CA87-AB56-4B59-B509-B8F5BF6FE12A}" type="sibTrans" cxnId="{E5032337-6F62-467A-A7E5-B1B44E7743C0}">
      <dgm:prSet/>
      <dgm:spPr/>
      <dgm:t>
        <a:bodyPr/>
        <a:lstStyle/>
        <a:p>
          <a:endParaRPr lang="en-US"/>
        </a:p>
      </dgm:t>
    </dgm:pt>
    <dgm:pt modelId="{A4707E9E-A387-486F-A16A-0E3BA1B4C929}">
      <dgm:prSet/>
      <dgm:spPr/>
      <dgm:t>
        <a:bodyPr/>
        <a:lstStyle/>
        <a:p>
          <a:pPr>
            <a:defRPr cap="all"/>
          </a:pPr>
          <a:r>
            <a:rPr lang="en-US" dirty="0"/>
            <a:t>I think  people will colonize Mars and Moon.</a:t>
          </a:r>
        </a:p>
      </dgm:t>
    </dgm:pt>
    <dgm:pt modelId="{D0B30FBD-2CD3-40FB-B3A4-EC93FCDD5B36}" type="parTrans" cxnId="{F8F9127C-2D3E-48A1-9CD5-18B76F392819}">
      <dgm:prSet/>
      <dgm:spPr/>
      <dgm:t>
        <a:bodyPr/>
        <a:lstStyle/>
        <a:p>
          <a:endParaRPr lang="en-US"/>
        </a:p>
      </dgm:t>
    </dgm:pt>
    <dgm:pt modelId="{FDBF32B9-9FE4-44B0-A83C-5493C9FE5A34}" type="sibTrans" cxnId="{F8F9127C-2D3E-48A1-9CD5-18B76F392819}">
      <dgm:prSet/>
      <dgm:spPr/>
      <dgm:t>
        <a:bodyPr/>
        <a:lstStyle/>
        <a:p>
          <a:endParaRPr lang="en-US"/>
        </a:p>
      </dgm:t>
    </dgm:pt>
    <dgm:pt modelId="{06923308-4232-4DD9-8807-563C2B08B385}" type="pres">
      <dgm:prSet presAssocID="{CA396E03-481B-4250-B764-4222CF0D6AE5}" presName="root" presStyleCnt="0">
        <dgm:presLayoutVars>
          <dgm:dir/>
          <dgm:resizeHandles val="exact"/>
        </dgm:presLayoutVars>
      </dgm:prSet>
      <dgm:spPr/>
    </dgm:pt>
    <dgm:pt modelId="{2FB0DCF4-9548-409B-99F1-E4A99F95F202}" type="pres">
      <dgm:prSet presAssocID="{C489CE5A-0E40-4D08-B46C-8AE0335A29E0}" presName="compNode" presStyleCnt="0"/>
      <dgm:spPr/>
    </dgm:pt>
    <dgm:pt modelId="{55A1967E-B8F9-4A3C-92F0-743657B7EC5B}" type="pres">
      <dgm:prSet presAssocID="{C489CE5A-0E40-4D08-B46C-8AE0335A29E0}" presName="iconBgRect" presStyleLbl="bgShp" presStyleIdx="0" presStyleCnt="2"/>
      <dgm:spPr/>
    </dgm:pt>
    <dgm:pt modelId="{C5C30724-5A7E-48C9-8F1C-D36629F2EEF8}" type="pres">
      <dgm:prSet presAssocID="{C489CE5A-0E40-4D08-B46C-8AE0335A29E0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ustainability"/>
        </a:ext>
      </dgm:extLst>
    </dgm:pt>
    <dgm:pt modelId="{B9DF92E5-BDC1-4597-BF0E-4E8EB6959080}" type="pres">
      <dgm:prSet presAssocID="{C489CE5A-0E40-4D08-B46C-8AE0335A29E0}" presName="spaceRect" presStyleCnt="0"/>
      <dgm:spPr/>
    </dgm:pt>
    <dgm:pt modelId="{6F3D9DF3-DB6B-48C1-BF42-78A8774E6F64}" type="pres">
      <dgm:prSet presAssocID="{C489CE5A-0E40-4D08-B46C-8AE0335A29E0}" presName="textRect" presStyleLbl="revTx" presStyleIdx="0" presStyleCnt="2">
        <dgm:presLayoutVars>
          <dgm:chMax val="1"/>
          <dgm:chPref val="1"/>
        </dgm:presLayoutVars>
      </dgm:prSet>
      <dgm:spPr/>
    </dgm:pt>
    <dgm:pt modelId="{93A34F44-FD9D-4FFF-8467-97DD4404D4E8}" type="pres">
      <dgm:prSet presAssocID="{AA15CA87-AB56-4B59-B509-B8F5BF6FE12A}" presName="sibTrans" presStyleCnt="0"/>
      <dgm:spPr/>
    </dgm:pt>
    <dgm:pt modelId="{468D5215-0FA7-4DBD-984E-408DBA8A516C}" type="pres">
      <dgm:prSet presAssocID="{A4707E9E-A387-486F-A16A-0E3BA1B4C929}" presName="compNode" presStyleCnt="0"/>
      <dgm:spPr/>
    </dgm:pt>
    <dgm:pt modelId="{99B942D4-E534-49DB-8ED9-5C7E92C2AB59}" type="pres">
      <dgm:prSet presAssocID="{A4707E9E-A387-486F-A16A-0E3BA1B4C929}" presName="iconBgRect" presStyleLbl="bgShp" presStyleIdx="1" presStyleCnt="2"/>
      <dgm:spPr/>
    </dgm:pt>
    <dgm:pt modelId="{F61D4CD9-2F42-431C-AB50-8EAE5B8BD1C6}" type="pres">
      <dgm:prSet presAssocID="{A4707E9E-A387-486F-A16A-0E3BA1B4C929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on"/>
        </a:ext>
      </dgm:extLst>
    </dgm:pt>
    <dgm:pt modelId="{91961F92-0995-438E-845D-8DBDC3E249D7}" type="pres">
      <dgm:prSet presAssocID="{A4707E9E-A387-486F-A16A-0E3BA1B4C929}" presName="spaceRect" presStyleCnt="0"/>
      <dgm:spPr/>
    </dgm:pt>
    <dgm:pt modelId="{4D6292F7-8545-4541-8EB9-9B46B9D897CB}" type="pres">
      <dgm:prSet presAssocID="{A4707E9E-A387-486F-A16A-0E3BA1B4C929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E5032337-6F62-467A-A7E5-B1B44E7743C0}" srcId="{CA396E03-481B-4250-B764-4222CF0D6AE5}" destId="{C489CE5A-0E40-4D08-B46C-8AE0335A29E0}" srcOrd="0" destOrd="0" parTransId="{329BCE05-C166-4FBE-8EF4-901F9272CE89}" sibTransId="{AA15CA87-AB56-4B59-B509-B8F5BF6FE12A}"/>
    <dgm:cxn modelId="{F8F9127C-2D3E-48A1-9CD5-18B76F392819}" srcId="{CA396E03-481B-4250-B764-4222CF0D6AE5}" destId="{A4707E9E-A387-486F-A16A-0E3BA1B4C929}" srcOrd="1" destOrd="0" parTransId="{D0B30FBD-2CD3-40FB-B3A4-EC93FCDD5B36}" sibTransId="{FDBF32B9-9FE4-44B0-A83C-5493C9FE5A34}"/>
    <dgm:cxn modelId="{667B6994-16CA-4293-80D5-8D050ECC24ED}" type="presOf" srcId="{CA396E03-481B-4250-B764-4222CF0D6AE5}" destId="{06923308-4232-4DD9-8807-563C2B08B385}" srcOrd="0" destOrd="0" presId="urn:microsoft.com/office/officeart/2018/5/layout/IconCircleLabelList"/>
    <dgm:cxn modelId="{073E8D9D-E5A0-4BD6-90BE-D0D50436EE3D}" type="presOf" srcId="{C489CE5A-0E40-4D08-B46C-8AE0335A29E0}" destId="{6F3D9DF3-DB6B-48C1-BF42-78A8774E6F64}" srcOrd="0" destOrd="0" presId="urn:microsoft.com/office/officeart/2018/5/layout/IconCircleLabelList"/>
    <dgm:cxn modelId="{E8F34BBD-CAE1-4CC4-B548-C2DFC95568D3}" type="presOf" srcId="{A4707E9E-A387-486F-A16A-0E3BA1B4C929}" destId="{4D6292F7-8545-4541-8EB9-9B46B9D897CB}" srcOrd="0" destOrd="0" presId="urn:microsoft.com/office/officeart/2018/5/layout/IconCircleLabelList"/>
    <dgm:cxn modelId="{3EE56BAE-F667-4C7E-913A-740B0B3E7053}" type="presParOf" srcId="{06923308-4232-4DD9-8807-563C2B08B385}" destId="{2FB0DCF4-9548-409B-99F1-E4A99F95F202}" srcOrd="0" destOrd="0" presId="urn:microsoft.com/office/officeart/2018/5/layout/IconCircleLabelList"/>
    <dgm:cxn modelId="{F0011ADD-9DFF-4BA4-ADCE-E9CA1A080B13}" type="presParOf" srcId="{2FB0DCF4-9548-409B-99F1-E4A99F95F202}" destId="{55A1967E-B8F9-4A3C-92F0-743657B7EC5B}" srcOrd="0" destOrd="0" presId="urn:microsoft.com/office/officeart/2018/5/layout/IconCircleLabelList"/>
    <dgm:cxn modelId="{C25E8CC1-0618-404B-89F3-DB6C0AF7688A}" type="presParOf" srcId="{2FB0DCF4-9548-409B-99F1-E4A99F95F202}" destId="{C5C30724-5A7E-48C9-8F1C-D36629F2EEF8}" srcOrd="1" destOrd="0" presId="urn:microsoft.com/office/officeart/2018/5/layout/IconCircleLabelList"/>
    <dgm:cxn modelId="{670963A3-98CE-4BD3-BC83-BBC60FE65831}" type="presParOf" srcId="{2FB0DCF4-9548-409B-99F1-E4A99F95F202}" destId="{B9DF92E5-BDC1-4597-BF0E-4E8EB6959080}" srcOrd="2" destOrd="0" presId="urn:microsoft.com/office/officeart/2018/5/layout/IconCircleLabelList"/>
    <dgm:cxn modelId="{6CF0DE29-C6BC-48C1-8A52-1D7B417F0E8F}" type="presParOf" srcId="{2FB0DCF4-9548-409B-99F1-E4A99F95F202}" destId="{6F3D9DF3-DB6B-48C1-BF42-78A8774E6F64}" srcOrd="3" destOrd="0" presId="urn:microsoft.com/office/officeart/2018/5/layout/IconCircleLabelList"/>
    <dgm:cxn modelId="{7EC5840A-23C7-4E7C-8FF5-E74F513EB74D}" type="presParOf" srcId="{06923308-4232-4DD9-8807-563C2B08B385}" destId="{93A34F44-FD9D-4FFF-8467-97DD4404D4E8}" srcOrd="1" destOrd="0" presId="urn:microsoft.com/office/officeart/2018/5/layout/IconCircleLabelList"/>
    <dgm:cxn modelId="{6E7DA123-2309-4558-90D2-26385F893266}" type="presParOf" srcId="{06923308-4232-4DD9-8807-563C2B08B385}" destId="{468D5215-0FA7-4DBD-984E-408DBA8A516C}" srcOrd="2" destOrd="0" presId="urn:microsoft.com/office/officeart/2018/5/layout/IconCircleLabelList"/>
    <dgm:cxn modelId="{811F0EA7-D2E5-4083-B75A-0D39E14205DF}" type="presParOf" srcId="{468D5215-0FA7-4DBD-984E-408DBA8A516C}" destId="{99B942D4-E534-49DB-8ED9-5C7E92C2AB59}" srcOrd="0" destOrd="0" presId="urn:microsoft.com/office/officeart/2018/5/layout/IconCircleLabelList"/>
    <dgm:cxn modelId="{A20369FC-DFFD-4448-AFA1-F8FD9DE46138}" type="presParOf" srcId="{468D5215-0FA7-4DBD-984E-408DBA8A516C}" destId="{F61D4CD9-2F42-431C-AB50-8EAE5B8BD1C6}" srcOrd="1" destOrd="0" presId="urn:microsoft.com/office/officeart/2018/5/layout/IconCircleLabelList"/>
    <dgm:cxn modelId="{AF63E803-C2C7-4480-BF8B-EC2E3590F66D}" type="presParOf" srcId="{468D5215-0FA7-4DBD-984E-408DBA8A516C}" destId="{91961F92-0995-438E-845D-8DBDC3E249D7}" srcOrd="2" destOrd="0" presId="urn:microsoft.com/office/officeart/2018/5/layout/IconCircleLabelList"/>
    <dgm:cxn modelId="{2C0A0EC5-9FF1-48EE-A1CF-189B5E6D714B}" type="presParOf" srcId="{468D5215-0FA7-4DBD-984E-408DBA8A516C}" destId="{4D6292F7-8545-4541-8EB9-9B46B9D897CB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7DF0CB1-566E-45FF-88A2-78F870AB61C4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neutralbg_colorful2" csCatId="colorful" phldr="1"/>
      <dgm:spPr/>
      <dgm:t>
        <a:bodyPr/>
        <a:lstStyle/>
        <a:p>
          <a:endParaRPr lang="en-US"/>
        </a:p>
      </dgm:t>
    </dgm:pt>
    <dgm:pt modelId="{4FA467DC-1D9F-416F-9EC6-52A448E11652}">
      <dgm:prSet/>
      <dgm:spPr/>
      <dgm:t>
        <a:bodyPr/>
        <a:lstStyle/>
        <a:p>
          <a:pPr>
            <a:defRPr cap="all"/>
          </a:pPr>
          <a:r>
            <a:rPr lang="en-US" dirty="0"/>
            <a:t>I hope  everyone will have access to healthy food and clear water in the future.</a:t>
          </a:r>
        </a:p>
      </dgm:t>
    </dgm:pt>
    <dgm:pt modelId="{F4BCF4FD-F4DB-4CD8-8D2F-9102A51A457B}" type="parTrans" cxnId="{88C19CD6-9C67-4FF7-B034-218E9B598E83}">
      <dgm:prSet/>
      <dgm:spPr/>
      <dgm:t>
        <a:bodyPr/>
        <a:lstStyle/>
        <a:p>
          <a:endParaRPr lang="en-US"/>
        </a:p>
      </dgm:t>
    </dgm:pt>
    <dgm:pt modelId="{45E2C14E-8B0E-4E8C-A661-307619BF9EF0}" type="sibTrans" cxnId="{88C19CD6-9C67-4FF7-B034-218E9B598E83}">
      <dgm:prSet/>
      <dgm:spPr/>
      <dgm:t>
        <a:bodyPr/>
        <a:lstStyle/>
        <a:p>
          <a:endParaRPr lang="en-US"/>
        </a:p>
      </dgm:t>
    </dgm:pt>
    <dgm:pt modelId="{4103B38C-090F-4FA9-96D5-35B1705DF9CD}">
      <dgm:prSet/>
      <dgm:spPr/>
      <dgm:t>
        <a:bodyPr/>
        <a:lstStyle/>
        <a:p>
          <a:pPr>
            <a:defRPr cap="all"/>
          </a:pPr>
          <a:r>
            <a:rPr lang="en-US" dirty="0"/>
            <a:t>I think  people will have big </a:t>
          </a:r>
          <a:r>
            <a:rPr lang="en-US" dirty="0" err="1"/>
            <a:t>skycreaper</a:t>
          </a:r>
          <a:r>
            <a:rPr lang="en-US" dirty="0"/>
            <a:t> farms.</a:t>
          </a:r>
        </a:p>
      </dgm:t>
    </dgm:pt>
    <dgm:pt modelId="{6A775418-9446-496A-9D79-E8DF3E29333F}" type="parTrans" cxnId="{12BB31B4-A769-4F61-930A-09818938C354}">
      <dgm:prSet/>
      <dgm:spPr/>
      <dgm:t>
        <a:bodyPr/>
        <a:lstStyle/>
        <a:p>
          <a:endParaRPr lang="en-US"/>
        </a:p>
      </dgm:t>
    </dgm:pt>
    <dgm:pt modelId="{BD4ACFD4-DD00-49E9-AFEC-DD7C545397B0}" type="sibTrans" cxnId="{12BB31B4-A769-4F61-930A-09818938C354}">
      <dgm:prSet/>
      <dgm:spPr/>
      <dgm:t>
        <a:bodyPr/>
        <a:lstStyle/>
        <a:p>
          <a:endParaRPr lang="en-US"/>
        </a:p>
      </dgm:t>
    </dgm:pt>
    <dgm:pt modelId="{4DD157CC-B9BD-4F0D-A081-6CD52C4DCE1B}">
      <dgm:prSet/>
      <dgm:spPr/>
      <dgm:t>
        <a:bodyPr/>
        <a:lstStyle/>
        <a:p>
          <a:pPr>
            <a:defRPr cap="all"/>
          </a:pPr>
          <a:r>
            <a:rPr lang="en-US" dirty="0"/>
            <a:t>I </a:t>
          </a:r>
          <a:r>
            <a:rPr lang="hr-HR" dirty="0" err="1"/>
            <a:t>hope</a:t>
          </a:r>
          <a:r>
            <a:rPr lang="en-US" dirty="0"/>
            <a:t> we will eat healthier</a:t>
          </a:r>
          <a:r>
            <a:rPr lang="hr-HR" dirty="0"/>
            <a:t> </a:t>
          </a:r>
          <a:r>
            <a:rPr lang="hr-HR" dirty="0" err="1"/>
            <a:t>and</a:t>
          </a:r>
          <a:r>
            <a:rPr lang="hr-HR" dirty="0"/>
            <a:t> </a:t>
          </a:r>
          <a:r>
            <a:rPr lang="hr-HR" dirty="0" err="1"/>
            <a:t>organic</a:t>
          </a:r>
          <a:r>
            <a:rPr lang="hr-HR" dirty="0"/>
            <a:t> </a:t>
          </a:r>
          <a:r>
            <a:rPr lang="hr-HR" dirty="0" err="1"/>
            <a:t>food</a:t>
          </a:r>
          <a:r>
            <a:rPr lang="hr-HR" dirty="0"/>
            <a:t>.</a:t>
          </a:r>
          <a:endParaRPr lang="en-US" dirty="0"/>
        </a:p>
      </dgm:t>
    </dgm:pt>
    <dgm:pt modelId="{16AD4402-7398-49F4-A1E0-FAC8B821DA1D}" type="parTrans" cxnId="{57372F88-BC47-49B2-B53C-68BAD763BF5C}">
      <dgm:prSet/>
      <dgm:spPr/>
      <dgm:t>
        <a:bodyPr/>
        <a:lstStyle/>
        <a:p>
          <a:endParaRPr lang="en-US"/>
        </a:p>
      </dgm:t>
    </dgm:pt>
    <dgm:pt modelId="{92F5C7E4-25FB-45C9-BF5C-B6542B4974F3}" type="sibTrans" cxnId="{57372F88-BC47-49B2-B53C-68BAD763BF5C}">
      <dgm:prSet/>
      <dgm:spPr/>
      <dgm:t>
        <a:bodyPr/>
        <a:lstStyle/>
        <a:p>
          <a:endParaRPr lang="en-US"/>
        </a:p>
      </dgm:t>
    </dgm:pt>
    <dgm:pt modelId="{C07264A5-57DB-4A10-A1E0-E464A0AC94B6}">
      <dgm:prSet/>
      <dgm:spPr/>
      <dgm:t>
        <a:bodyPr/>
        <a:lstStyle/>
        <a:p>
          <a:pPr>
            <a:defRPr cap="all"/>
          </a:pPr>
          <a:r>
            <a:rPr lang="en-US" dirty="0"/>
            <a:t>I think </a:t>
          </a:r>
          <a:r>
            <a:rPr lang="hr-HR" dirty="0"/>
            <a:t> </a:t>
          </a:r>
          <a:r>
            <a:rPr lang="en-US" dirty="0"/>
            <a:t>we will have </a:t>
          </a:r>
          <a:r>
            <a:rPr lang="en-US" dirty="0" err="1"/>
            <a:t>diffirent</a:t>
          </a:r>
          <a:r>
            <a:rPr lang="en-US" dirty="0"/>
            <a:t> source</a:t>
          </a:r>
          <a:r>
            <a:rPr lang="hr-HR" dirty="0"/>
            <a:t>s</a:t>
          </a:r>
          <a:r>
            <a:rPr lang="en-US" dirty="0"/>
            <a:t> of food in the future.</a:t>
          </a:r>
        </a:p>
      </dgm:t>
    </dgm:pt>
    <dgm:pt modelId="{6EE01134-AEB1-470C-AEAC-CF28E0D426AA}" type="parTrans" cxnId="{F1AE402B-BD4E-481B-A25E-C2AF43B928D1}">
      <dgm:prSet/>
      <dgm:spPr/>
      <dgm:t>
        <a:bodyPr/>
        <a:lstStyle/>
        <a:p>
          <a:endParaRPr lang="en-US"/>
        </a:p>
      </dgm:t>
    </dgm:pt>
    <dgm:pt modelId="{5E9F00D8-8DE8-4613-97A0-32A18DB8B3E2}" type="sibTrans" cxnId="{F1AE402B-BD4E-481B-A25E-C2AF43B928D1}">
      <dgm:prSet/>
      <dgm:spPr/>
      <dgm:t>
        <a:bodyPr/>
        <a:lstStyle/>
        <a:p>
          <a:endParaRPr lang="en-US"/>
        </a:p>
      </dgm:t>
    </dgm:pt>
    <dgm:pt modelId="{0502577D-BFE4-406F-8433-AAC872550E68}" type="pres">
      <dgm:prSet presAssocID="{77DF0CB1-566E-45FF-88A2-78F870AB61C4}" presName="root" presStyleCnt="0">
        <dgm:presLayoutVars>
          <dgm:dir/>
          <dgm:resizeHandles val="exact"/>
        </dgm:presLayoutVars>
      </dgm:prSet>
      <dgm:spPr/>
    </dgm:pt>
    <dgm:pt modelId="{CF1B221D-2E00-48D5-B9A8-4157B3F57861}" type="pres">
      <dgm:prSet presAssocID="{4FA467DC-1D9F-416F-9EC6-52A448E11652}" presName="compNode" presStyleCnt="0"/>
      <dgm:spPr/>
    </dgm:pt>
    <dgm:pt modelId="{0ED6C7EC-1529-4037-8423-93FCAA2E6DEA}" type="pres">
      <dgm:prSet presAssocID="{4FA467DC-1D9F-416F-9EC6-52A448E11652}" presName="iconBgRect" presStyleLbl="bgShp" presStyleIdx="0" presStyleCnt="4"/>
      <dgm:spPr>
        <a:prstGeom prst="round2DiagRect">
          <a:avLst>
            <a:gd name="adj1" fmla="val 29727"/>
            <a:gd name="adj2" fmla="val 0"/>
          </a:avLst>
        </a:prstGeom>
      </dgm:spPr>
    </dgm:pt>
    <dgm:pt modelId="{26A0AEFA-E4C0-4C84-9EC5-0A6B6135A2D3}" type="pres">
      <dgm:prSet presAssocID="{4FA467DC-1D9F-416F-9EC6-52A448E11652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pple"/>
        </a:ext>
      </dgm:extLst>
    </dgm:pt>
    <dgm:pt modelId="{F0D6B6AB-A471-4209-88F2-DC2C9799FEFB}" type="pres">
      <dgm:prSet presAssocID="{4FA467DC-1D9F-416F-9EC6-52A448E11652}" presName="spaceRect" presStyleCnt="0"/>
      <dgm:spPr/>
    </dgm:pt>
    <dgm:pt modelId="{3EBFD778-2B40-4561-A219-116009EEB6E8}" type="pres">
      <dgm:prSet presAssocID="{4FA467DC-1D9F-416F-9EC6-52A448E11652}" presName="textRect" presStyleLbl="revTx" presStyleIdx="0" presStyleCnt="4">
        <dgm:presLayoutVars>
          <dgm:chMax val="1"/>
          <dgm:chPref val="1"/>
        </dgm:presLayoutVars>
      </dgm:prSet>
      <dgm:spPr/>
    </dgm:pt>
    <dgm:pt modelId="{021D5A07-64BC-4256-8811-DA18937BD34E}" type="pres">
      <dgm:prSet presAssocID="{45E2C14E-8B0E-4E8C-A661-307619BF9EF0}" presName="sibTrans" presStyleCnt="0"/>
      <dgm:spPr/>
    </dgm:pt>
    <dgm:pt modelId="{50033514-DBC3-45B4-B208-8CAA7E415AE3}" type="pres">
      <dgm:prSet presAssocID="{4103B38C-090F-4FA9-96D5-35B1705DF9CD}" presName="compNode" presStyleCnt="0"/>
      <dgm:spPr/>
    </dgm:pt>
    <dgm:pt modelId="{E53892E6-D014-4D3D-B939-9C0BB380A86A}" type="pres">
      <dgm:prSet presAssocID="{4103B38C-090F-4FA9-96D5-35B1705DF9CD}" presName="iconBgRect" presStyleLbl="bgShp" presStyleIdx="1" presStyleCnt="4"/>
      <dgm:spPr>
        <a:prstGeom prst="round2DiagRect">
          <a:avLst>
            <a:gd name="adj1" fmla="val 29727"/>
            <a:gd name="adj2" fmla="val 0"/>
          </a:avLst>
        </a:prstGeom>
      </dgm:spPr>
    </dgm:pt>
    <dgm:pt modelId="{7727C34A-2FEA-40E7-BD09-CF60BBADA070}" type="pres">
      <dgm:prSet presAssocID="{4103B38C-090F-4FA9-96D5-35B1705DF9CD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arm scene"/>
        </a:ext>
      </dgm:extLst>
    </dgm:pt>
    <dgm:pt modelId="{85097A01-D4AC-4C8A-AE87-4F8D60EFF5A2}" type="pres">
      <dgm:prSet presAssocID="{4103B38C-090F-4FA9-96D5-35B1705DF9CD}" presName="spaceRect" presStyleCnt="0"/>
      <dgm:spPr/>
    </dgm:pt>
    <dgm:pt modelId="{F66ED553-7D38-4703-AD12-BFDA821E59E9}" type="pres">
      <dgm:prSet presAssocID="{4103B38C-090F-4FA9-96D5-35B1705DF9CD}" presName="textRect" presStyleLbl="revTx" presStyleIdx="1" presStyleCnt="4">
        <dgm:presLayoutVars>
          <dgm:chMax val="1"/>
          <dgm:chPref val="1"/>
        </dgm:presLayoutVars>
      </dgm:prSet>
      <dgm:spPr/>
    </dgm:pt>
    <dgm:pt modelId="{C595B822-AEF9-41EC-B0BC-9804735006BD}" type="pres">
      <dgm:prSet presAssocID="{BD4ACFD4-DD00-49E9-AFEC-DD7C545397B0}" presName="sibTrans" presStyleCnt="0"/>
      <dgm:spPr/>
    </dgm:pt>
    <dgm:pt modelId="{E4D9C090-3E7B-4960-B1EB-A25A1085EBFA}" type="pres">
      <dgm:prSet presAssocID="{4DD157CC-B9BD-4F0D-A081-6CD52C4DCE1B}" presName="compNode" presStyleCnt="0"/>
      <dgm:spPr/>
    </dgm:pt>
    <dgm:pt modelId="{CA68C432-3EFF-4451-8AD0-A09E03FBBF55}" type="pres">
      <dgm:prSet presAssocID="{4DD157CC-B9BD-4F0D-A081-6CD52C4DCE1B}" presName="iconBgRect" presStyleLbl="bgShp" presStyleIdx="2" presStyleCnt="4"/>
      <dgm:spPr>
        <a:prstGeom prst="round2DiagRect">
          <a:avLst>
            <a:gd name="adj1" fmla="val 29727"/>
            <a:gd name="adj2" fmla="val 0"/>
          </a:avLst>
        </a:prstGeom>
      </dgm:spPr>
    </dgm:pt>
    <dgm:pt modelId="{FD34C33F-3EF6-4E34-BC5B-40C769065DDA}" type="pres">
      <dgm:prSet presAssocID="{4DD157CC-B9BD-4F0D-A081-6CD52C4DCE1B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erson Eating"/>
        </a:ext>
      </dgm:extLst>
    </dgm:pt>
    <dgm:pt modelId="{347E31CC-79BE-4342-902D-4A215D1DA667}" type="pres">
      <dgm:prSet presAssocID="{4DD157CC-B9BD-4F0D-A081-6CD52C4DCE1B}" presName="spaceRect" presStyleCnt="0"/>
      <dgm:spPr/>
    </dgm:pt>
    <dgm:pt modelId="{5455AC76-8C41-4FC9-AB27-325F03251A74}" type="pres">
      <dgm:prSet presAssocID="{4DD157CC-B9BD-4F0D-A081-6CD52C4DCE1B}" presName="textRect" presStyleLbl="revTx" presStyleIdx="2" presStyleCnt="4">
        <dgm:presLayoutVars>
          <dgm:chMax val="1"/>
          <dgm:chPref val="1"/>
        </dgm:presLayoutVars>
      </dgm:prSet>
      <dgm:spPr/>
    </dgm:pt>
    <dgm:pt modelId="{C3B777E5-529B-4EDA-B4DC-B3EE66357C06}" type="pres">
      <dgm:prSet presAssocID="{92F5C7E4-25FB-45C9-BF5C-B6542B4974F3}" presName="sibTrans" presStyleCnt="0"/>
      <dgm:spPr/>
    </dgm:pt>
    <dgm:pt modelId="{67212711-7C93-42BE-B86A-62063D3ACB14}" type="pres">
      <dgm:prSet presAssocID="{C07264A5-57DB-4A10-A1E0-E464A0AC94B6}" presName="compNode" presStyleCnt="0"/>
      <dgm:spPr/>
    </dgm:pt>
    <dgm:pt modelId="{79717431-656A-4F0A-9E5E-A0BE68714B59}" type="pres">
      <dgm:prSet presAssocID="{C07264A5-57DB-4A10-A1E0-E464A0AC94B6}" presName="iconBgRect" presStyleLbl="bgShp" presStyleIdx="3" presStyleCnt="4"/>
      <dgm:spPr>
        <a:prstGeom prst="round2DiagRect">
          <a:avLst>
            <a:gd name="adj1" fmla="val 29727"/>
            <a:gd name="adj2" fmla="val 0"/>
          </a:avLst>
        </a:prstGeom>
      </dgm:spPr>
    </dgm:pt>
    <dgm:pt modelId="{6A6DC254-5F44-427D-B0D1-4F3ACD3513F0}" type="pres">
      <dgm:prSet presAssocID="{C07264A5-57DB-4A10-A1E0-E464A0AC94B6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apes"/>
        </a:ext>
      </dgm:extLst>
    </dgm:pt>
    <dgm:pt modelId="{7F1A2FD3-81DC-44B4-9822-7DDE421F14B1}" type="pres">
      <dgm:prSet presAssocID="{C07264A5-57DB-4A10-A1E0-E464A0AC94B6}" presName="spaceRect" presStyleCnt="0"/>
      <dgm:spPr/>
    </dgm:pt>
    <dgm:pt modelId="{BA93586B-65C8-46ED-9F55-D54E524C13A3}" type="pres">
      <dgm:prSet presAssocID="{C07264A5-57DB-4A10-A1E0-E464A0AC94B6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F1AE402B-BD4E-481B-A25E-C2AF43B928D1}" srcId="{77DF0CB1-566E-45FF-88A2-78F870AB61C4}" destId="{C07264A5-57DB-4A10-A1E0-E464A0AC94B6}" srcOrd="3" destOrd="0" parTransId="{6EE01134-AEB1-470C-AEAC-CF28E0D426AA}" sibTransId="{5E9F00D8-8DE8-4613-97A0-32A18DB8B3E2}"/>
    <dgm:cxn modelId="{C0508130-8F0D-4A68-A546-03CEDA616A68}" type="presOf" srcId="{4DD157CC-B9BD-4F0D-A081-6CD52C4DCE1B}" destId="{5455AC76-8C41-4FC9-AB27-325F03251A74}" srcOrd="0" destOrd="0" presId="urn:microsoft.com/office/officeart/2018/5/layout/IconLeafLabelList"/>
    <dgm:cxn modelId="{8B4DC663-1EFC-4AD5-AADD-D6647F405F72}" type="presOf" srcId="{C07264A5-57DB-4A10-A1E0-E464A0AC94B6}" destId="{BA93586B-65C8-46ED-9F55-D54E524C13A3}" srcOrd="0" destOrd="0" presId="urn:microsoft.com/office/officeart/2018/5/layout/IconLeafLabelList"/>
    <dgm:cxn modelId="{48B73D71-C373-4194-BB84-5634D5C93FA7}" type="presOf" srcId="{4103B38C-090F-4FA9-96D5-35B1705DF9CD}" destId="{F66ED553-7D38-4703-AD12-BFDA821E59E9}" srcOrd="0" destOrd="0" presId="urn:microsoft.com/office/officeart/2018/5/layout/IconLeafLabelList"/>
    <dgm:cxn modelId="{8464537D-C1FB-4BF3-9170-31DE4B2BD576}" type="presOf" srcId="{77DF0CB1-566E-45FF-88A2-78F870AB61C4}" destId="{0502577D-BFE4-406F-8433-AAC872550E68}" srcOrd="0" destOrd="0" presId="urn:microsoft.com/office/officeart/2018/5/layout/IconLeafLabelList"/>
    <dgm:cxn modelId="{57372F88-BC47-49B2-B53C-68BAD763BF5C}" srcId="{77DF0CB1-566E-45FF-88A2-78F870AB61C4}" destId="{4DD157CC-B9BD-4F0D-A081-6CD52C4DCE1B}" srcOrd="2" destOrd="0" parTransId="{16AD4402-7398-49F4-A1E0-FAC8B821DA1D}" sibTransId="{92F5C7E4-25FB-45C9-BF5C-B6542B4974F3}"/>
    <dgm:cxn modelId="{0CB9ECA8-AE7B-4218-B89B-2D4AB2B61DAB}" type="presOf" srcId="{4FA467DC-1D9F-416F-9EC6-52A448E11652}" destId="{3EBFD778-2B40-4561-A219-116009EEB6E8}" srcOrd="0" destOrd="0" presId="urn:microsoft.com/office/officeart/2018/5/layout/IconLeafLabelList"/>
    <dgm:cxn modelId="{12BB31B4-A769-4F61-930A-09818938C354}" srcId="{77DF0CB1-566E-45FF-88A2-78F870AB61C4}" destId="{4103B38C-090F-4FA9-96D5-35B1705DF9CD}" srcOrd="1" destOrd="0" parTransId="{6A775418-9446-496A-9D79-E8DF3E29333F}" sibTransId="{BD4ACFD4-DD00-49E9-AFEC-DD7C545397B0}"/>
    <dgm:cxn modelId="{88C19CD6-9C67-4FF7-B034-218E9B598E83}" srcId="{77DF0CB1-566E-45FF-88A2-78F870AB61C4}" destId="{4FA467DC-1D9F-416F-9EC6-52A448E11652}" srcOrd="0" destOrd="0" parTransId="{F4BCF4FD-F4DB-4CD8-8D2F-9102A51A457B}" sibTransId="{45E2C14E-8B0E-4E8C-A661-307619BF9EF0}"/>
    <dgm:cxn modelId="{1BACAD0D-1391-4A02-ACA2-C885C5C70E0D}" type="presParOf" srcId="{0502577D-BFE4-406F-8433-AAC872550E68}" destId="{CF1B221D-2E00-48D5-B9A8-4157B3F57861}" srcOrd="0" destOrd="0" presId="urn:microsoft.com/office/officeart/2018/5/layout/IconLeafLabelList"/>
    <dgm:cxn modelId="{0BD6BE17-8A6A-4138-88A5-89E2C7BAB392}" type="presParOf" srcId="{CF1B221D-2E00-48D5-B9A8-4157B3F57861}" destId="{0ED6C7EC-1529-4037-8423-93FCAA2E6DEA}" srcOrd="0" destOrd="0" presId="urn:microsoft.com/office/officeart/2018/5/layout/IconLeafLabelList"/>
    <dgm:cxn modelId="{A1C81C49-17EA-42DC-A1AC-AD496AFFC82F}" type="presParOf" srcId="{CF1B221D-2E00-48D5-B9A8-4157B3F57861}" destId="{26A0AEFA-E4C0-4C84-9EC5-0A6B6135A2D3}" srcOrd="1" destOrd="0" presId="urn:microsoft.com/office/officeart/2018/5/layout/IconLeafLabelList"/>
    <dgm:cxn modelId="{9B24F6D8-CA91-4739-9321-9882A9B260AF}" type="presParOf" srcId="{CF1B221D-2E00-48D5-B9A8-4157B3F57861}" destId="{F0D6B6AB-A471-4209-88F2-DC2C9799FEFB}" srcOrd="2" destOrd="0" presId="urn:microsoft.com/office/officeart/2018/5/layout/IconLeafLabelList"/>
    <dgm:cxn modelId="{8505E235-0911-478F-AA0D-D7C48968C7FD}" type="presParOf" srcId="{CF1B221D-2E00-48D5-B9A8-4157B3F57861}" destId="{3EBFD778-2B40-4561-A219-116009EEB6E8}" srcOrd="3" destOrd="0" presId="urn:microsoft.com/office/officeart/2018/5/layout/IconLeafLabelList"/>
    <dgm:cxn modelId="{CCCEDA49-0712-493C-BFEC-A8BDFB6DC721}" type="presParOf" srcId="{0502577D-BFE4-406F-8433-AAC872550E68}" destId="{021D5A07-64BC-4256-8811-DA18937BD34E}" srcOrd="1" destOrd="0" presId="urn:microsoft.com/office/officeart/2018/5/layout/IconLeafLabelList"/>
    <dgm:cxn modelId="{9C7FB13A-7AC1-4D3A-9341-5E246B29965E}" type="presParOf" srcId="{0502577D-BFE4-406F-8433-AAC872550E68}" destId="{50033514-DBC3-45B4-B208-8CAA7E415AE3}" srcOrd="2" destOrd="0" presId="urn:microsoft.com/office/officeart/2018/5/layout/IconLeafLabelList"/>
    <dgm:cxn modelId="{9D49A067-4364-4828-BBCB-1D65E99E6F82}" type="presParOf" srcId="{50033514-DBC3-45B4-B208-8CAA7E415AE3}" destId="{E53892E6-D014-4D3D-B939-9C0BB380A86A}" srcOrd="0" destOrd="0" presId="urn:microsoft.com/office/officeart/2018/5/layout/IconLeafLabelList"/>
    <dgm:cxn modelId="{151F104D-58DA-4725-8EF5-7BA80E1058F4}" type="presParOf" srcId="{50033514-DBC3-45B4-B208-8CAA7E415AE3}" destId="{7727C34A-2FEA-40E7-BD09-CF60BBADA070}" srcOrd="1" destOrd="0" presId="urn:microsoft.com/office/officeart/2018/5/layout/IconLeafLabelList"/>
    <dgm:cxn modelId="{702BC1F7-D5BB-41BD-B30A-3E34EAE49E93}" type="presParOf" srcId="{50033514-DBC3-45B4-B208-8CAA7E415AE3}" destId="{85097A01-D4AC-4C8A-AE87-4F8D60EFF5A2}" srcOrd="2" destOrd="0" presId="urn:microsoft.com/office/officeart/2018/5/layout/IconLeafLabelList"/>
    <dgm:cxn modelId="{6C214EFC-2AE7-4F17-8F3D-24370D0BDD70}" type="presParOf" srcId="{50033514-DBC3-45B4-B208-8CAA7E415AE3}" destId="{F66ED553-7D38-4703-AD12-BFDA821E59E9}" srcOrd="3" destOrd="0" presId="urn:microsoft.com/office/officeart/2018/5/layout/IconLeafLabelList"/>
    <dgm:cxn modelId="{1930A7A8-EB85-488D-A6FA-EC7AA613EC09}" type="presParOf" srcId="{0502577D-BFE4-406F-8433-AAC872550E68}" destId="{C595B822-AEF9-41EC-B0BC-9804735006BD}" srcOrd="3" destOrd="0" presId="urn:microsoft.com/office/officeart/2018/5/layout/IconLeafLabelList"/>
    <dgm:cxn modelId="{08F4DB6C-4C26-4321-A660-F532653E0D34}" type="presParOf" srcId="{0502577D-BFE4-406F-8433-AAC872550E68}" destId="{E4D9C090-3E7B-4960-B1EB-A25A1085EBFA}" srcOrd="4" destOrd="0" presId="urn:microsoft.com/office/officeart/2018/5/layout/IconLeafLabelList"/>
    <dgm:cxn modelId="{4C9BDAC3-A11F-4479-B123-71A09FA6EA0F}" type="presParOf" srcId="{E4D9C090-3E7B-4960-B1EB-A25A1085EBFA}" destId="{CA68C432-3EFF-4451-8AD0-A09E03FBBF55}" srcOrd="0" destOrd="0" presId="urn:microsoft.com/office/officeart/2018/5/layout/IconLeafLabelList"/>
    <dgm:cxn modelId="{AF4C10D3-2783-45B7-90D1-A9C9188CB736}" type="presParOf" srcId="{E4D9C090-3E7B-4960-B1EB-A25A1085EBFA}" destId="{FD34C33F-3EF6-4E34-BC5B-40C769065DDA}" srcOrd="1" destOrd="0" presId="urn:microsoft.com/office/officeart/2018/5/layout/IconLeafLabelList"/>
    <dgm:cxn modelId="{FE098D99-4CC6-4E91-AC03-8D1F2081C7D4}" type="presParOf" srcId="{E4D9C090-3E7B-4960-B1EB-A25A1085EBFA}" destId="{347E31CC-79BE-4342-902D-4A215D1DA667}" srcOrd="2" destOrd="0" presId="urn:microsoft.com/office/officeart/2018/5/layout/IconLeafLabelList"/>
    <dgm:cxn modelId="{DE5BDB61-E32A-4658-88FD-2E5A7A7ED01B}" type="presParOf" srcId="{E4D9C090-3E7B-4960-B1EB-A25A1085EBFA}" destId="{5455AC76-8C41-4FC9-AB27-325F03251A74}" srcOrd="3" destOrd="0" presId="urn:microsoft.com/office/officeart/2018/5/layout/IconLeafLabelList"/>
    <dgm:cxn modelId="{79AB4E57-62E9-4B6E-903C-69FC8FC6A77F}" type="presParOf" srcId="{0502577D-BFE4-406F-8433-AAC872550E68}" destId="{C3B777E5-529B-4EDA-B4DC-B3EE66357C06}" srcOrd="5" destOrd="0" presId="urn:microsoft.com/office/officeart/2018/5/layout/IconLeafLabelList"/>
    <dgm:cxn modelId="{912E54C1-A767-4896-888C-A89EC18813C2}" type="presParOf" srcId="{0502577D-BFE4-406F-8433-AAC872550E68}" destId="{67212711-7C93-42BE-B86A-62063D3ACB14}" srcOrd="6" destOrd="0" presId="urn:microsoft.com/office/officeart/2018/5/layout/IconLeafLabelList"/>
    <dgm:cxn modelId="{4240553B-0AB9-4DEE-BF4E-801D8DCD18FE}" type="presParOf" srcId="{67212711-7C93-42BE-B86A-62063D3ACB14}" destId="{79717431-656A-4F0A-9E5E-A0BE68714B59}" srcOrd="0" destOrd="0" presId="urn:microsoft.com/office/officeart/2018/5/layout/IconLeafLabelList"/>
    <dgm:cxn modelId="{46C8B71A-EDF9-4D89-AD45-E6C570D9C4F2}" type="presParOf" srcId="{67212711-7C93-42BE-B86A-62063D3ACB14}" destId="{6A6DC254-5F44-427D-B0D1-4F3ACD3513F0}" srcOrd="1" destOrd="0" presId="urn:microsoft.com/office/officeart/2018/5/layout/IconLeafLabelList"/>
    <dgm:cxn modelId="{F0AC5370-166B-43A2-A362-A8376E430D5E}" type="presParOf" srcId="{67212711-7C93-42BE-B86A-62063D3ACB14}" destId="{7F1A2FD3-81DC-44B4-9822-7DDE421F14B1}" srcOrd="2" destOrd="0" presId="urn:microsoft.com/office/officeart/2018/5/layout/IconLeafLabelList"/>
    <dgm:cxn modelId="{DBA28739-DF55-42FA-9955-E312A29049E5}" type="presParOf" srcId="{67212711-7C93-42BE-B86A-62063D3ACB14}" destId="{BA93586B-65C8-46ED-9F55-D54E524C13A3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B2932B-8048-4735-8E94-096651620615}">
      <dsp:nvSpPr>
        <dsp:cNvPr id="0" name=""/>
        <dsp:cNvSpPr/>
      </dsp:nvSpPr>
      <dsp:spPr>
        <a:xfrm>
          <a:off x="395471" y="1108943"/>
          <a:ext cx="1166625" cy="116662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CAE7CE-822B-42E7-928F-2023C6CDA240}">
      <dsp:nvSpPr>
        <dsp:cNvPr id="0" name=""/>
        <dsp:cNvSpPr/>
      </dsp:nvSpPr>
      <dsp:spPr>
        <a:xfrm>
          <a:off x="644096" y="1357568"/>
          <a:ext cx="669375" cy="66937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3A664C-CD75-4DA6-BD82-B0690409BF13}">
      <dsp:nvSpPr>
        <dsp:cNvPr id="0" name=""/>
        <dsp:cNvSpPr/>
      </dsp:nvSpPr>
      <dsp:spPr>
        <a:xfrm>
          <a:off x="22533" y="2638943"/>
          <a:ext cx="19125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200" kern="1200"/>
            <a:t>I think that in the future there would be self-driving busses and cars.</a:t>
          </a:r>
        </a:p>
      </dsp:txBody>
      <dsp:txXfrm>
        <a:off x="22533" y="2638943"/>
        <a:ext cx="1912500" cy="720000"/>
      </dsp:txXfrm>
    </dsp:sp>
    <dsp:sp modelId="{C9E390BC-8EA1-4993-B4E7-8607BC8782FF}">
      <dsp:nvSpPr>
        <dsp:cNvPr id="0" name=""/>
        <dsp:cNvSpPr/>
      </dsp:nvSpPr>
      <dsp:spPr>
        <a:xfrm>
          <a:off x="2642659" y="1108943"/>
          <a:ext cx="1166625" cy="116662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3A8013-BBC9-45EC-B608-B623C32F6689}">
      <dsp:nvSpPr>
        <dsp:cNvPr id="0" name=""/>
        <dsp:cNvSpPr/>
      </dsp:nvSpPr>
      <dsp:spPr>
        <a:xfrm>
          <a:off x="2891284" y="1357568"/>
          <a:ext cx="669375" cy="66937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981BA1-16A8-4348-82EB-36C652A71A3E}">
      <dsp:nvSpPr>
        <dsp:cNvPr id="0" name=""/>
        <dsp:cNvSpPr/>
      </dsp:nvSpPr>
      <dsp:spPr>
        <a:xfrm>
          <a:off x="2269721" y="2638943"/>
          <a:ext cx="19125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200" kern="1200" dirty="0"/>
            <a:t>I think there will be flying cars so that people can travel faster and easier.</a:t>
          </a:r>
        </a:p>
      </dsp:txBody>
      <dsp:txXfrm>
        <a:off x="2269721" y="2638943"/>
        <a:ext cx="1912500" cy="720000"/>
      </dsp:txXfrm>
    </dsp:sp>
    <dsp:sp modelId="{EBC320C7-DAEE-43DA-BEBD-2A9A53A7E497}">
      <dsp:nvSpPr>
        <dsp:cNvPr id="0" name=""/>
        <dsp:cNvSpPr/>
      </dsp:nvSpPr>
      <dsp:spPr>
        <a:xfrm>
          <a:off x="4889846" y="1108943"/>
          <a:ext cx="1166625" cy="1166625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A5DA47-963A-4063-A9A8-FDCA3756BA9E}">
      <dsp:nvSpPr>
        <dsp:cNvPr id="0" name=""/>
        <dsp:cNvSpPr/>
      </dsp:nvSpPr>
      <dsp:spPr>
        <a:xfrm>
          <a:off x="5138471" y="1357568"/>
          <a:ext cx="669375" cy="66937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60F0A9-930F-4765-9652-97E6C7A8960F}">
      <dsp:nvSpPr>
        <dsp:cNvPr id="0" name=""/>
        <dsp:cNvSpPr/>
      </dsp:nvSpPr>
      <dsp:spPr>
        <a:xfrm>
          <a:off x="4516909" y="2638943"/>
          <a:ext cx="19125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200" kern="1200" dirty="0"/>
            <a:t>I think  there will be robot-guided planes.</a:t>
          </a:r>
        </a:p>
      </dsp:txBody>
      <dsp:txXfrm>
        <a:off x="4516909" y="2638943"/>
        <a:ext cx="1912500" cy="72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20210B-DFB5-4B5E-9ACD-339EEFAF6B5E}">
      <dsp:nvSpPr>
        <dsp:cNvPr id="0" name=""/>
        <dsp:cNvSpPr/>
      </dsp:nvSpPr>
      <dsp:spPr>
        <a:xfrm>
          <a:off x="0" y="545"/>
          <a:ext cx="6451943" cy="127622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D4B859-6BE2-4BE4-A679-C045CE69D082}">
      <dsp:nvSpPr>
        <dsp:cNvPr id="0" name=""/>
        <dsp:cNvSpPr/>
      </dsp:nvSpPr>
      <dsp:spPr>
        <a:xfrm>
          <a:off x="386058" y="287696"/>
          <a:ext cx="701925" cy="70192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6DF121-268E-488F-A33D-5074A1AEE692}">
      <dsp:nvSpPr>
        <dsp:cNvPr id="0" name=""/>
        <dsp:cNvSpPr/>
      </dsp:nvSpPr>
      <dsp:spPr>
        <a:xfrm>
          <a:off x="1474042" y="545"/>
          <a:ext cx="4977900" cy="12762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067" tIns="135067" rIns="135067" bIns="135067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I hope that medicine will find cure</a:t>
          </a:r>
          <a:r>
            <a:rPr lang="hr-HR" sz="2400" kern="1200" dirty="0"/>
            <a:t>s</a:t>
          </a:r>
          <a:r>
            <a:rPr lang="en-US" sz="2400" kern="1200" dirty="0"/>
            <a:t> for many di</a:t>
          </a:r>
          <a:r>
            <a:rPr lang="hr-HR" sz="2400" kern="1200" dirty="0"/>
            <a:t>se</a:t>
          </a:r>
          <a:r>
            <a:rPr lang="en-US" sz="2400" kern="1200" dirty="0" err="1"/>
            <a:t>ases</a:t>
          </a:r>
          <a:r>
            <a:rPr lang="en-US" sz="2400" kern="1200" dirty="0"/>
            <a:t> in the future.</a:t>
          </a:r>
        </a:p>
      </dsp:txBody>
      <dsp:txXfrm>
        <a:off x="1474042" y="545"/>
        <a:ext cx="4977900" cy="1276227"/>
      </dsp:txXfrm>
    </dsp:sp>
    <dsp:sp modelId="{2BC9B6F4-7755-43A4-8185-10F63D79EBB5}">
      <dsp:nvSpPr>
        <dsp:cNvPr id="0" name=""/>
        <dsp:cNvSpPr/>
      </dsp:nvSpPr>
      <dsp:spPr>
        <a:xfrm>
          <a:off x="0" y="1595829"/>
          <a:ext cx="6451943" cy="127622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B22530-9928-46C9-8880-2BF9DAE624F0}">
      <dsp:nvSpPr>
        <dsp:cNvPr id="0" name=""/>
        <dsp:cNvSpPr/>
      </dsp:nvSpPr>
      <dsp:spPr>
        <a:xfrm>
          <a:off x="386058" y="1882980"/>
          <a:ext cx="701925" cy="70192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B5E277-EE99-4D07-B895-50ABEBD33FCA}">
      <dsp:nvSpPr>
        <dsp:cNvPr id="0" name=""/>
        <dsp:cNvSpPr/>
      </dsp:nvSpPr>
      <dsp:spPr>
        <a:xfrm>
          <a:off x="1474042" y="1595829"/>
          <a:ext cx="4977900" cy="12762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067" tIns="135067" rIns="135067" bIns="135067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I think that robots will do surgeries.</a:t>
          </a:r>
        </a:p>
      </dsp:txBody>
      <dsp:txXfrm>
        <a:off x="1474042" y="1595829"/>
        <a:ext cx="4977900" cy="1276227"/>
      </dsp:txXfrm>
    </dsp:sp>
    <dsp:sp modelId="{2ED99EC6-2342-4692-9AA4-2BC99D44595E}">
      <dsp:nvSpPr>
        <dsp:cNvPr id="0" name=""/>
        <dsp:cNvSpPr/>
      </dsp:nvSpPr>
      <dsp:spPr>
        <a:xfrm>
          <a:off x="0" y="3191114"/>
          <a:ext cx="6451943" cy="127622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E9603B-B286-40F4-B549-7A614023B3C1}">
      <dsp:nvSpPr>
        <dsp:cNvPr id="0" name=""/>
        <dsp:cNvSpPr/>
      </dsp:nvSpPr>
      <dsp:spPr>
        <a:xfrm>
          <a:off x="386058" y="3478265"/>
          <a:ext cx="701925" cy="70192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64FAD8-1800-4621-8C59-222CE4C0772F}">
      <dsp:nvSpPr>
        <dsp:cNvPr id="0" name=""/>
        <dsp:cNvSpPr/>
      </dsp:nvSpPr>
      <dsp:spPr>
        <a:xfrm>
          <a:off x="1474042" y="3191114"/>
          <a:ext cx="4977900" cy="12762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067" tIns="135067" rIns="135067" bIns="135067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I hope that in the future everyone will have free access to the health services</a:t>
          </a:r>
          <a:r>
            <a:rPr lang="hr-HR" sz="2400" kern="1200" dirty="0"/>
            <a:t>.</a:t>
          </a:r>
          <a:endParaRPr lang="en-US" sz="2400" kern="1200" dirty="0"/>
        </a:p>
      </dsp:txBody>
      <dsp:txXfrm>
        <a:off x="1474042" y="3191114"/>
        <a:ext cx="4977900" cy="127622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A1967E-B8F9-4A3C-92F0-743657B7EC5B}">
      <dsp:nvSpPr>
        <dsp:cNvPr id="0" name=""/>
        <dsp:cNvSpPr/>
      </dsp:nvSpPr>
      <dsp:spPr>
        <a:xfrm>
          <a:off x="1723331" y="98734"/>
          <a:ext cx="2196000" cy="219600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C30724-5A7E-48C9-8F1C-D36629F2EEF8}">
      <dsp:nvSpPr>
        <dsp:cNvPr id="0" name=""/>
        <dsp:cNvSpPr/>
      </dsp:nvSpPr>
      <dsp:spPr>
        <a:xfrm>
          <a:off x="2191331" y="566734"/>
          <a:ext cx="1260000" cy="1260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3D9DF3-DB6B-48C1-BF42-78A8774E6F64}">
      <dsp:nvSpPr>
        <dsp:cNvPr id="0" name=""/>
        <dsp:cNvSpPr/>
      </dsp:nvSpPr>
      <dsp:spPr>
        <a:xfrm>
          <a:off x="1021331" y="2978735"/>
          <a:ext cx="36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700" kern="1200" dirty="0"/>
            <a:t>I think  people will live and work in eco-friendly buildings.</a:t>
          </a:r>
        </a:p>
      </dsp:txBody>
      <dsp:txXfrm>
        <a:off x="1021331" y="2978735"/>
        <a:ext cx="3600000" cy="720000"/>
      </dsp:txXfrm>
    </dsp:sp>
    <dsp:sp modelId="{99B942D4-E534-49DB-8ED9-5C7E92C2AB59}">
      <dsp:nvSpPr>
        <dsp:cNvPr id="0" name=""/>
        <dsp:cNvSpPr/>
      </dsp:nvSpPr>
      <dsp:spPr>
        <a:xfrm>
          <a:off x="5953331" y="98734"/>
          <a:ext cx="2196000" cy="219600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1D4CD9-2F42-431C-AB50-8EAE5B8BD1C6}">
      <dsp:nvSpPr>
        <dsp:cNvPr id="0" name=""/>
        <dsp:cNvSpPr/>
      </dsp:nvSpPr>
      <dsp:spPr>
        <a:xfrm>
          <a:off x="6421331" y="566734"/>
          <a:ext cx="1260000" cy="1260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6292F7-8545-4541-8EB9-9B46B9D897CB}">
      <dsp:nvSpPr>
        <dsp:cNvPr id="0" name=""/>
        <dsp:cNvSpPr/>
      </dsp:nvSpPr>
      <dsp:spPr>
        <a:xfrm>
          <a:off x="5251331" y="2978735"/>
          <a:ext cx="36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700" kern="1200" dirty="0"/>
            <a:t>I think  people will colonize Mars and Moon.</a:t>
          </a:r>
        </a:p>
      </dsp:txBody>
      <dsp:txXfrm>
        <a:off x="5251331" y="2978735"/>
        <a:ext cx="3600000" cy="7200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D6C7EC-1529-4037-8423-93FCAA2E6DEA}">
      <dsp:nvSpPr>
        <dsp:cNvPr id="0" name=""/>
        <dsp:cNvSpPr/>
      </dsp:nvSpPr>
      <dsp:spPr>
        <a:xfrm>
          <a:off x="1302195" y="58205"/>
          <a:ext cx="1179105" cy="1179105"/>
        </a:xfrm>
        <a:prstGeom prst="round2DiagRect">
          <a:avLst>
            <a:gd name="adj1" fmla="val 29727"/>
            <a:gd name="adj2" fmla="val 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A0AEFA-E4C0-4C84-9EC5-0A6B6135A2D3}">
      <dsp:nvSpPr>
        <dsp:cNvPr id="0" name=""/>
        <dsp:cNvSpPr/>
      </dsp:nvSpPr>
      <dsp:spPr>
        <a:xfrm>
          <a:off x="1553480" y="309490"/>
          <a:ext cx="676536" cy="67653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BFD778-2B40-4561-A219-116009EEB6E8}">
      <dsp:nvSpPr>
        <dsp:cNvPr id="0" name=""/>
        <dsp:cNvSpPr/>
      </dsp:nvSpPr>
      <dsp:spPr>
        <a:xfrm>
          <a:off x="925268" y="1604573"/>
          <a:ext cx="193296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200" kern="1200" dirty="0"/>
            <a:t>I hope  everyone will have access to healthy food and clear water in the future.</a:t>
          </a:r>
        </a:p>
      </dsp:txBody>
      <dsp:txXfrm>
        <a:off x="925268" y="1604573"/>
        <a:ext cx="1932960" cy="720000"/>
      </dsp:txXfrm>
    </dsp:sp>
    <dsp:sp modelId="{E53892E6-D014-4D3D-B939-9C0BB380A86A}">
      <dsp:nvSpPr>
        <dsp:cNvPr id="0" name=""/>
        <dsp:cNvSpPr/>
      </dsp:nvSpPr>
      <dsp:spPr>
        <a:xfrm>
          <a:off x="3573423" y="58205"/>
          <a:ext cx="1179105" cy="1179105"/>
        </a:xfrm>
        <a:prstGeom prst="round2DiagRect">
          <a:avLst>
            <a:gd name="adj1" fmla="val 29727"/>
            <a:gd name="adj2" fmla="val 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27C34A-2FEA-40E7-BD09-CF60BBADA070}">
      <dsp:nvSpPr>
        <dsp:cNvPr id="0" name=""/>
        <dsp:cNvSpPr/>
      </dsp:nvSpPr>
      <dsp:spPr>
        <a:xfrm>
          <a:off x="3824708" y="309490"/>
          <a:ext cx="676536" cy="67653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6ED553-7D38-4703-AD12-BFDA821E59E9}">
      <dsp:nvSpPr>
        <dsp:cNvPr id="0" name=""/>
        <dsp:cNvSpPr/>
      </dsp:nvSpPr>
      <dsp:spPr>
        <a:xfrm>
          <a:off x="3196496" y="1604573"/>
          <a:ext cx="193296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200" kern="1200" dirty="0"/>
            <a:t>I think  people will have big </a:t>
          </a:r>
          <a:r>
            <a:rPr lang="en-US" sz="1200" kern="1200" dirty="0" err="1"/>
            <a:t>skycreaper</a:t>
          </a:r>
          <a:r>
            <a:rPr lang="en-US" sz="1200" kern="1200" dirty="0"/>
            <a:t> farms.</a:t>
          </a:r>
        </a:p>
      </dsp:txBody>
      <dsp:txXfrm>
        <a:off x="3196496" y="1604573"/>
        <a:ext cx="1932960" cy="720000"/>
      </dsp:txXfrm>
    </dsp:sp>
    <dsp:sp modelId="{CA68C432-3EFF-4451-8AD0-A09E03FBBF55}">
      <dsp:nvSpPr>
        <dsp:cNvPr id="0" name=""/>
        <dsp:cNvSpPr/>
      </dsp:nvSpPr>
      <dsp:spPr>
        <a:xfrm>
          <a:off x="1302195" y="2807813"/>
          <a:ext cx="1179105" cy="1179105"/>
        </a:xfrm>
        <a:prstGeom prst="round2DiagRect">
          <a:avLst>
            <a:gd name="adj1" fmla="val 29727"/>
            <a:gd name="adj2" fmla="val 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34C33F-3EF6-4E34-BC5B-40C769065DDA}">
      <dsp:nvSpPr>
        <dsp:cNvPr id="0" name=""/>
        <dsp:cNvSpPr/>
      </dsp:nvSpPr>
      <dsp:spPr>
        <a:xfrm>
          <a:off x="1553480" y="3059098"/>
          <a:ext cx="676536" cy="67653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55AC76-8C41-4FC9-AB27-325F03251A74}">
      <dsp:nvSpPr>
        <dsp:cNvPr id="0" name=""/>
        <dsp:cNvSpPr/>
      </dsp:nvSpPr>
      <dsp:spPr>
        <a:xfrm>
          <a:off x="925268" y="4354181"/>
          <a:ext cx="193296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200" kern="1200" dirty="0"/>
            <a:t>I </a:t>
          </a:r>
          <a:r>
            <a:rPr lang="hr-HR" sz="1200" kern="1200" dirty="0" err="1"/>
            <a:t>hope</a:t>
          </a:r>
          <a:r>
            <a:rPr lang="en-US" sz="1200" kern="1200" dirty="0"/>
            <a:t> we will eat healthier</a:t>
          </a:r>
          <a:r>
            <a:rPr lang="hr-HR" sz="1200" kern="1200" dirty="0"/>
            <a:t> </a:t>
          </a:r>
          <a:r>
            <a:rPr lang="hr-HR" sz="1200" kern="1200" dirty="0" err="1"/>
            <a:t>and</a:t>
          </a:r>
          <a:r>
            <a:rPr lang="hr-HR" sz="1200" kern="1200" dirty="0"/>
            <a:t> </a:t>
          </a:r>
          <a:r>
            <a:rPr lang="hr-HR" sz="1200" kern="1200" dirty="0" err="1"/>
            <a:t>organic</a:t>
          </a:r>
          <a:r>
            <a:rPr lang="hr-HR" sz="1200" kern="1200" dirty="0"/>
            <a:t> </a:t>
          </a:r>
          <a:r>
            <a:rPr lang="hr-HR" sz="1200" kern="1200" dirty="0" err="1"/>
            <a:t>food</a:t>
          </a:r>
          <a:r>
            <a:rPr lang="hr-HR" sz="1200" kern="1200" dirty="0"/>
            <a:t>.</a:t>
          </a:r>
          <a:endParaRPr lang="en-US" sz="1200" kern="1200" dirty="0"/>
        </a:p>
      </dsp:txBody>
      <dsp:txXfrm>
        <a:off x="925268" y="4354181"/>
        <a:ext cx="1932960" cy="720000"/>
      </dsp:txXfrm>
    </dsp:sp>
    <dsp:sp modelId="{79717431-656A-4F0A-9E5E-A0BE68714B59}">
      <dsp:nvSpPr>
        <dsp:cNvPr id="0" name=""/>
        <dsp:cNvSpPr/>
      </dsp:nvSpPr>
      <dsp:spPr>
        <a:xfrm>
          <a:off x="3573423" y="2807813"/>
          <a:ext cx="1179105" cy="1179105"/>
        </a:xfrm>
        <a:prstGeom prst="round2DiagRect">
          <a:avLst>
            <a:gd name="adj1" fmla="val 29727"/>
            <a:gd name="adj2" fmla="val 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6DC254-5F44-427D-B0D1-4F3ACD3513F0}">
      <dsp:nvSpPr>
        <dsp:cNvPr id="0" name=""/>
        <dsp:cNvSpPr/>
      </dsp:nvSpPr>
      <dsp:spPr>
        <a:xfrm>
          <a:off x="3824708" y="3059098"/>
          <a:ext cx="676536" cy="676536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93586B-65C8-46ED-9F55-D54E524C13A3}">
      <dsp:nvSpPr>
        <dsp:cNvPr id="0" name=""/>
        <dsp:cNvSpPr/>
      </dsp:nvSpPr>
      <dsp:spPr>
        <a:xfrm>
          <a:off x="3196496" y="4354181"/>
          <a:ext cx="193296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200" kern="1200" dirty="0"/>
            <a:t>I think </a:t>
          </a:r>
          <a:r>
            <a:rPr lang="hr-HR" sz="1200" kern="1200" dirty="0"/>
            <a:t> </a:t>
          </a:r>
          <a:r>
            <a:rPr lang="en-US" sz="1200" kern="1200" dirty="0"/>
            <a:t>we will have </a:t>
          </a:r>
          <a:r>
            <a:rPr lang="en-US" sz="1200" kern="1200" dirty="0" err="1"/>
            <a:t>diffirent</a:t>
          </a:r>
          <a:r>
            <a:rPr lang="en-US" sz="1200" kern="1200" dirty="0"/>
            <a:t> source</a:t>
          </a:r>
          <a:r>
            <a:rPr lang="hr-HR" sz="1200" kern="1200" dirty="0"/>
            <a:t>s</a:t>
          </a:r>
          <a:r>
            <a:rPr lang="en-US" sz="1200" kern="1200" dirty="0"/>
            <a:t> of food in the future.</a:t>
          </a:r>
        </a:p>
      </dsp:txBody>
      <dsp:txXfrm>
        <a:off x="3196496" y="4354181"/>
        <a:ext cx="193296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6DFF08F-DC6B-4601-B491-B0F83F6DD2DA}" type="datetimeFigureOut">
              <a:rPr lang="en-US" dirty="0"/>
              <a:t>6/11/2023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49402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6/11/2023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5097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6/11/2023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22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6/11/2023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7176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6/11/2023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7053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6/11/2023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3022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6/11/2023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6677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6/11/2023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6956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6/11/2023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5634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6/11/2023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720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6/11/2023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5357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6/11/2023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399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th.bing.com/th/id/OIP.6MCS0k-UfSxEoTiD9T8IigHaEK?w=315&amp;h=180&amp;c=7&amp;r=0&amp;o=5&amp;dpr=1.3&amp;pid=1.7" TargetMode="External"/><Relationship Id="rId2" Type="http://schemas.openxmlformats.org/officeDocument/2006/relationships/hyperlink" Target="https://th.bing.com/th/id/OIP.WQcRRU5hARWwDBcVeTg7JwHaEn?w=261&amp;h=180&amp;c=7&amp;r=0&amp;o=5&amp;dpr=1.3&amp;pid=1.7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th.bing.com/th/id/OIP.qlrxt33oXVhkqDo-Ms6gYgHaE8?w=273&amp;h=182&amp;c=7&amp;r=0&amp;o=5&amp;dpr=1.3&amp;pid=1.7" TargetMode="External"/><Relationship Id="rId4" Type="http://schemas.openxmlformats.org/officeDocument/2006/relationships/hyperlink" Target="https://th.bing.com/th/id/OIP.mLWuWLX44hJnPSRWw9V-gwHaEi?w=289&amp;h=180&amp;c=7&amp;r=0&amp;o=5&amp;dpr=1.3&amp;pid=1.7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th.bing.com/th/id/OIP.hPwH9wt37jMAihrldnvC2QHaFC?w=237&amp;h=180&amp;c=7&amp;r=0&amp;o=5&amp;dpr=1.3&amp;pid=1.7" TargetMode="External"/><Relationship Id="rId2" Type="http://schemas.openxmlformats.org/officeDocument/2006/relationships/hyperlink" Target="https://th.bing.com/th/id/OIP.MQS7GNd5LOhjx5xOezywqQHaD3?w=325&amp;h=180&amp;c=7&amp;r=0&amp;o=5&amp;dpr=1.3&amp;pid=1.7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th.bing.com/th/id/OIP.tRh2uJPA1YpP4sgLTvHqQQHaE8?w=233&amp;h=180&amp;c=7&amp;r=0&amp;o=5&amp;dpr=1.3&amp;pid=1.7" TargetMode="External"/><Relationship Id="rId4" Type="http://schemas.openxmlformats.org/officeDocument/2006/relationships/hyperlink" Target="https://th.bing.com/th/id/OIP.us7tCLytwb3slEyUQdtejQHaFQ?w=254&amp;h=180&amp;c=7&amp;r=0&amp;o=5&amp;dpr=1.3&amp;pid=1.7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3A0246-F553-D759-8197-DBFB63ADC20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LIFE IN THE FUTURE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A4381A3-314C-DFDF-2533-A25C24D2B1A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9246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F14EF1-0754-43E9-ECF2-2B0342EEBB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THANKS FOR YOUR ATTENTION!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2B3C75-5FE2-9529-3193-8709FC64B1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                                                                                                       Marko </a:t>
            </a:r>
            <a:r>
              <a:rPr lang="en-US" err="1"/>
              <a:t>Kerum</a:t>
            </a:r>
            <a:r>
              <a:rPr lang="en-US"/>
              <a:t>, 8.b</a:t>
            </a:r>
          </a:p>
        </p:txBody>
      </p:sp>
    </p:spTree>
    <p:extLst>
      <p:ext uri="{BB962C8B-B14F-4D97-AF65-F5344CB8AC3E}">
        <p14:creationId xmlns:p14="http://schemas.microsoft.com/office/powerpoint/2010/main" val="28615082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63BE44-0C1D-075F-945E-FD4509C3E6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Sources</a:t>
            </a:r>
            <a:r>
              <a:rPr lang="hr-HR"/>
              <a:t>: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80284E-D0F6-16D6-E215-F7011B9070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hlinkClick r:id="rId2"/>
              </a:rPr>
              <a:t>https://th.bing.com/th/id/OIP.WQcRRU5hARWwDBcVeTg7JwHaEn?w=261&amp;h=180&amp;c=7&amp;r=0&amp;o=5&amp;dpr=1.3&amp;pid=1.7</a:t>
            </a:r>
            <a:endParaRPr lang="en-US"/>
          </a:p>
          <a:p>
            <a:r>
              <a:rPr lang="en-US">
                <a:hlinkClick r:id="rId3"/>
              </a:rPr>
              <a:t>https://th.bing.com/th/id/OIP.6MCS0k-UfSxEoTiD9T8IigHaEK?w=315&amp;h=180&amp;c=7&amp;r=0&amp;o=5&amp;dpr=1.3&amp;pid=1.7</a:t>
            </a:r>
          </a:p>
          <a:p>
            <a:r>
              <a:rPr lang="en-US">
                <a:hlinkClick r:id="rId4"/>
              </a:rPr>
              <a:t>https://th.bing.com/th/id/OIP.mLWuWLX44hJnPSRWw9V-gwHaEi?w=289&amp;h=180&amp;c=7&amp;r=0&amp;o=5&amp;dpr=1.3&amp;pid=1.7</a:t>
            </a:r>
          </a:p>
          <a:p>
            <a:r>
              <a:rPr lang="en-US">
                <a:hlinkClick r:id="rId5"/>
              </a:rPr>
              <a:t>https://th.bing.com/th/id/OIP.qlrxt33oXVhkqDo-Ms6gYgHaE8?w=273&amp;h=182&amp;c=7&amp;r=0&amp;o=5&amp;dpr=1.3&amp;pid=1.7</a:t>
            </a:r>
          </a:p>
          <a:p>
            <a:r>
              <a:rPr lang="en-US"/>
              <a:t>https://th.bing.com/th/id/OIP.MMmRRuRjZ_J95ayb1JafzgHaHa?w=151&amp;h=180&amp;c=7&amp;r=0&amp;o=5&amp;dpr=1.3&amp;pid=1.7</a:t>
            </a:r>
          </a:p>
        </p:txBody>
      </p:sp>
    </p:spTree>
    <p:extLst>
      <p:ext uri="{BB962C8B-B14F-4D97-AF65-F5344CB8AC3E}">
        <p14:creationId xmlns:p14="http://schemas.microsoft.com/office/powerpoint/2010/main" val="36852471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845FFB-8FA8-9A60-C12F-A04076DAE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8B94F2-440E-B1AE-AEAE-9C27813F36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hlinkClick r:id="rId2"/>
              </a:rPr>
              <a:t>https://th.bing.com/th/id/OIP.MQS7GNd5LOhjx5xOezywqQHaD3?w=325&amp;h=180&amp;c=7&amp;r=0&amp;o=5&amp;dpr=1.3&amp;pid=1.7</a:t>
            </a:r>
            <a:endParaRPr lang="en-US"/>
          </a:p>
          <a:p>
            <a:r>
              <a:rPr lang="en-US">
                <a:hlinkClick r:id="rId3"/>
              </a:rPr>
              <a:t>https://th.bing.com/th/id/OIP.hPwH9wt37jMAihrldnvC2QHaFC?w=237&amp;h=180&amp;c=7&amp;r=0&amp;o=5&amp;dpr=1.3&amp;pid=1.7</a:t>
            </a:r>
          </a:p>
          <a:p>
            <a:r>
              <a:rPr lang="en-US">
                <a:hlinkClick r:id="rId4"/>
              </a:rPr>
              <a:t>https://th.bing.com/th/id/OIP.us7tCLytwb3slEyUQdtejQHaFQ?w=254&amp;h=180&amp;c=7&amp;r=0&amp;o=5&amp;dpr=1.3&amp;pid=1.7</a:t>
            </a:r>
          </a:p>
          <a:p>
            <a:r>
              <a:rPr lang="en-US">
                <a:hlinkClick r:id="rId5"/>
              </a:rPr>
              <a:t>https://th.bing.com/th/id/OIP.tRh2uJPA1YpP4sgLTvHqQQHaE8?w=233&amp;h=180&amp;c=7&amp;r=0&amp;o=5&amp;dpr=1.3&amp;pid=1.7</a:t>
            </a:r>
          </a:p>
          <a:p>
            <a:r>
              <a:rPr lang="en-US"/>
              <a:t>https://th.bing.com/th/id/OIP.cXzAqs3GQ-sAFDbD7jUgpgHaFj?w=260&amp;h=194&amp;c=7&amp;r=0&amp;o=5&amp;dpr=1.3&amp;pid=1.7</a:t>
            </a:r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7684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3C7887-F7E8-FE42-92FC-D9E466F930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1783" y="609600"/>
            <a:ext cx="6693061" cy="1356360"/>
          </a:xfrm>
        </p:spPr>
        <p:txBody>
          <a:bodyPr>
            <a:normAutofit/>
          </a:bodyPr>
          <a:lstStyle/>
          <a:p>
            <a:r>
              <a:rPr lang="en-US"/>
              <a:t>TECHNOLOGY IN THE FUTURE</a:t>
            </a:r>
          </a:p>
        </p:txBody>
      </p:sp>
      <p:pic>
        <p:nvPicPr>
          <p:cNvPr id="4" name="Picture 5" descr="A picture containing indoor, cart&#10;&#10;Description automatically generated">
            <a:extLst>
              <a:ext uri="{FF2B5EF4-FFF2-40B4-BE49-F238E27FC236}">
                <a16:creationId xmlns:a16="http://schemas.microsoft.com/office/drawing/2014/main" id="{7B97E219-DE5C-3A15-98BA-2CC477445E6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97" r="5354" b="4"/>
          <a:stretch/>
        </p:blipFill>
        <p:spPr>
          <a:xfrm>
            <a:off x="223336" y="240145"/>
            <a:ext cx="3646837" cy="2785436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2E41C7DA-F42E-DF94-9678-60FA4145C71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708" r="21974" b="-1"/>
          <a:stretch/>
        </p:blipFill>
        <p:spPr>
          <a:xfrm>
            <a:off x="223336" y="3347312"/>
            <a:ext cx="3646837" cy="327446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785EA-76C3-5C52-8D5C-392F033503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1783" y="2057400"/>
            <a:ext cx="6693061" cy="403860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/>
              <a:t>I think that in the future there will be robots that will do our jobs.</a:t>
            </a:r>
          </a:p>
          <a:p>
            <a:r>
              <a:rPr lang="en-US" dirty="0"/>
              <a:t>I think robots will help us with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en-US" dirty="0"/>
              <a:t> housework.</a:t>
            </a:r>
          </a:p>
          <a:p>
            <a:r>
              <a:rPr lang="en-US" dirty="0"/>
              <a:t>I think that there will be drones w</a:t>
            </a:r>
            <a:r>
              <a:rPr lang="hr-HR" dirty="0" err="1"/>
              <a:t>hich</a:t>
            </a:r>
            <a:r>
              <a:rPr lang="en-US" dirty="0"/>
              <a:t> will deliver our packages.</a:t>
            </a:r>
          </a:p>
          <a:p>
            <a:pPr marL="4572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8205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756A91-E814-7C70-4B59-43E5E08894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145" y="609599"/>
            <a:ext cx="3364378" cy="5606143"/>
          </a:xfrm>
        </p:spPr>
        <p:txBody>
          <a:bodyPr>
            <a:normAutofit/>
          </a:bodyPr>
          <a:lstStyle/>
          <a:p>
            <a:r>
              <a:rPr lang="en-US" sz="3000"/>
              <a:t>TRANSPORTATION IN THE FUTURE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B251DB8-6B62-863C-4985-59068F06030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18731483"/>
              </p:ext>
            </p:extLst>
          </p:nvPr>
        </p:nvGraphicFramePr>
        <p:xfrm>
          <a:off x="4545013" y="1199858"/>
          <a:ext cx="6451943" cy="44678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587021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2DC8685D-7D62-4DE8-851E-C2132DBA3A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9D8277-FC97-8B02-AAA4-79B10FD444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88731" y="609600"/>
            <a:ext cx="3582416" cy="1356360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 sz="3200" b="1" cap="all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B5724B1-F100-4946-8693-E947536A32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39" y="243840"/>
            <a:ext cx="7327423" cy="6377939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4CEF7065-8D88-3DC8-865E-C084031986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88731" y="2057400"/>
            <a:ext cx="3582416" cy="4038600"/>
          </a:xfrm>
        </p:spPr>
        <p:txBody>
          <a:bodyPr>
            <a:normAutofit/>
          </a:bodyPr>
          <a:lstStyle/>
          <a:p>
            <a:endParaRPr lang="en-US" sz="160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1F44F1F-5FB3-4385-B839-2E7419F390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noFill/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1CA4FC7-5A20-499F-8409-07681C6AD4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0692" y="744223"/>
            <a:ext cx="3422042" cy="539597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EBA2E546-D12D-90BA-3A05-5AAD7495B40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95" r="11957" b="2"/>
          <a:stretch/>
        </p:blipFill>
        <p:spPr>
          <a:xfrm>
            <a:off x="861034" y="1935056"/>
            <a:ext cx="3121358" cy="3014301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F645F929-0A38-4725-8619-A9D63F4C4D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3075" y="744223"/>
            <a:ext cx="2790855" cy="2600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A picture containing sky, road, outdoor&#10;&#10;Description automatically generated">
            <a:extLst>
              <a:ext uri="{FF2B5EF4-FFF2-40B4-BE49-F238E27FC236}">
                <a16:creationId xmlns:a16="http://schemas.microsoft.com/office/drawing/2014/main" id="{F9B3686D-A96F-2A8F-F7AA-60C999712E4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511" r="17240" b="-1"/>
          <a:stretch/>
        </p:blipFill>
        <p:spPr>
          <a:xfrm>
            <a:off x="4532660" y="952587"/>
            <a:ext cx="2301277" cy="2218630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4970EF90-AD25-463C-92D3-B55A6B893D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3075" y="3507057"/>
            <a:ext cx="2790855" cy="263313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5" descr="A picture containing outdoor, sky, plane, transport&#10;&#10;Description automatically generated">
            <a:extLst>
              <a:ext uri="{FF2B5EF4-FFF2-40B4-BE49-F238E27FC236}">
                <a16:creationId xmlns:a16="http://schemas.microsoft.com/office/drawing/2014/main" id="{6A8D42CF-0889-C430-20A2-A6A154EF801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4011" r="3714" b="2"/>
          <a:stretch/>
        </p:blipFill>
        <p:spPr>
          <a:xfrm>
            <a:off x="4500188" y="3696511"/>
            <a:ext cx="2366220" cy="2281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2241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0A2117-274E-74BA-A4EA-1943748DB5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145" y="609599"/>
            <a:ext cx="3364378" cy="5606143"/>
          </a:xfrm>
        </p:spPr>
        <p:txBody>
          <a:bodyPr>
            <a:normAutofit/>
          </a:bodyPr>
          <a:lstStyle/>
          <a:p>
            <a:r>
              <a:rPr lang="en-US" sz="4800"/>
              <a:t>MEDICINE IN THE FUTURE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B744217-020F-66FD-1C7B-8E967EDA0C8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33005571"/>
              </p:ext>
            </p:extLst>
          </p:nvPr>
        </p:nvGraphicFramePr>
        <p:xfrm>
          <a:off x="4545013" y="1199858"/>
          <a:ext cx="6451943" cy="44678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072434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D8033C-111D-B83B-349A-0059150238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A picture containing indoor, items, bag, cluttered&#10;&#10;Description automatically generated">
            <a:extLst>
              <a:ext uri="{FF2B5EF4-FFF2-40B4-BE49-F238E27FC236}">
                <a16:creationId xmlns:a16="http://schemas.microsoft.com/office/drawing/2014/main" id="{E4973F0B-6435-E28A-7E0A-1CCF09587F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2485" y="229720"/>
            <a:ext cx="6100412" cy="6384985"/>
          </a:xfr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AAC0C7D5-8C6F-9DEB-047D-78AFDF023C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9000" y="229229"/>
            <a:ext cx="5644720" cy="6388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5131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249F81-38E2-AAD0-21B9-E11EFC329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</p:spPr>
        <p:txBody>
          <a:bodyPr>
            <a:normAutofit/>
          </a:bodyPr>
          <a:lstStyle/>
          <a:p>
            <a:r>
              <a:rPr lang="en-US"/>
              <a:t>ACCOMODATION IN THE FUTURE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7CB8B02-B641-E811-65E5-68647494226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60674393"/>
              </p:ext>
            </p:extLst>
          </p:nvPr>
        </p:nvGraphicFramePr>
        <p:xfrm>
          <a:off x="1143000" y="2298530"/>
          <a:ext cx="9872663" cy="37974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169982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B54C89A-2D0B-4062-BF97-CA51B69D7B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9079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091C99A-98BE-457D-87BD-7B9B6EDDC1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34761"/>
            <a:ext cx="11724640" cy="6377939"/>
          </a:xfrm>
          <a:prstGeom prst="rect">
            <a:avLst/>
          </a:prstGeom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60A769C-8991-4FDE-89A0-A218E5BF67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69642" y="0"/>
            <a:ext cx="462235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AF2E5C1-2A90-2339-24A1-856BCE143B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9455" y="609599"/>
            <a:ext cx="3574471" cy="5403273"/>
          </a:xfrm>
        </p:spPr>
        <p:txBody>
          <a:bodyPr>
            <a:normAutofit/>
          </a:bodyPr>
          <a:lstStyle/>
          <a:p>
            <a:r>
              <a:rPr lang="en-US" sz="4700">
                <a:solidFill>
                  <a:srgbClr val="FFFFFF"/>
                </a:solidFill>
              </a:rPr>
              <a:t>FOOD AND WATER RESOURCES IN THE FUTURE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55CA58E-F8D8-4DF3-B813-C2585E0AB0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noFill/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832D14C-B603-2F42-CEEC-947D4CD4EA1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81978006"/>
              </p:ext>
            </p:extLst>
          </p:nvPr>
        </p:nvGraphicFramePr>
        <p:xfrm>
          <a:off x="862013" y="881063"/>
          <a:ext cx="6054725" cy="51323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555440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37D003-599B-864D-0DAA-7E37D68488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A picture containing building, outdoor, tower, tall&#10;&#10;Description automatically generated">
            <a:extLst>
              <a:ext uri="{FF2B5EF4-FFF2-40B4-BE49-F238E27FC236}">
                <a16:creationId xmlns:a16="http://schemas.microsoft.com/office/drawing/2014/main" id="{1CC56F65-8A19-E02B-A1EE-2EF2820C7D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6324" y="3748088"/>
            <a:ext cx="6134099" cy="2919412"/>
          </a:xfr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3C76C9B9-CC4B-DA83-876B-857B2C8958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5556" y="246926"/>
            <a:ext cx="5600700" cy="3506650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89EDCC88-605B-6FDC-5FE2-6305EBD342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5557" y="3742286"/>
            <a:ext cx="5600699" cy="2909584"/>
          </a:xfrm>
          <a:prstGeom prst="rect">
            <a:avLst/>
          </a:prstGeom>
        </p:spPr>
      </p:pic>
      <p:pic>
        <p:nvPicPr>
          <p:cNvPr id="7" name="Picture 7" descr="A picture containing food, vegetable, fruit, different&#10;&#10;Description automatically generated">
            <a:extLst>
              <a:ext uri="{FF2B5EF4-FFF2-40B4-BE49-F238E27FC236}">
                <a16:creationId xmlns:a16="http://schemas.microsoft.com/office/drawing/2014/main" id="{308CD6F6-E732-0177-3782-539A262794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5745" y="251356"/>
            <a:ext cx="6124574" cy="3497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470852"/>
      </p:ext>
    </p:extLst>
  </p:cSld>
  <p:clrMapOvr>
    <a:masterClrMapping/>
  </p:clrMapOvr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763</Words>
  <Application>Microsoft Office PowerPoint</Application>
  <PresentationFormat>Široki zaslon</PresentationFormat>
  <Paragraphs>41</Paragraphs>
  <Slides>12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1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12</vt:i4>
      </vt:variant>
    </vt:vector>
  </HeadingPairs>
  <TitlesOfParts>
    <vt:vector size="14" baseType="lpstr">
      <vt:lpstr>Corbel</vt:lpstr>
      <vt:lpstr>Basis</vt:lpstr>
      <vt:lpstr>LIFE IN THE FUTURE</vt:lpstr>
      <vt:lpstr>TECHNOLOGY IN THE FUTURE</vt:lpstr>
      <vt:lpstr>TRANSPORTATION IN THE FUTURE</vt:lpstr>
      <vt:lpstr>PowerPoint prezentacija</vt:lpstr>
      <vt:lpstr>MEDICINE IN THE FUTURE</vt:lpstr>
      <vt:lpstr>PowerPoint prezentacija</vt:lpstr>
      <vt:lpstr>ACCOMODATION IN THE FUTURE</vt:lpstr>
      <vt:lpstr>FOOD AND WATER RESOURCES IN THE FUTURE</vt:lpstr>
      <vt:lpstr>PowerPoint prezentacija</vt:lpstr>
      <vt:lpstr>THANKS FOR YOUR ATTENTION!</vt:lpstr>
      <vt:lpstr>Sources: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Marijana Buljan</cp:lastModifiedBy>
  <cp:revision>4</cp:revision>
  <dcterms:created xsi:type="dcterms:W3CDTF">2023-04-22T19:36:45Z</dcterms:created>
  <dcterms:modified xsi:type="dcterms:W3CDTF">2023-06-11T13:04:59Z</dcterms:modified>
</cp:coreProperties>
</file>