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na Bulić" userId="67cb1b8b-d4fb-476a-b569-4894e604bb99" providerId="ADAL" clId="{574B98E8-0C27-894A-AF7F-31E7FDA8D7F5}"/>
    <pc:docChg chg="undo custSel addSld modSld sldOrd">
      <pc:chgData name="Marina Bulić" userId="67cb1b8b-d4fb-476a-b569-4894e604bb99" providerId="ADAL" clId="{574B98E8-0C27-894A-AF7F-31E7FDA8D7F5}" dt="2023-01-15T16:40:15.907" v="3040" actId="14100"/>
      <pc:docMkLst>
        <pc:docMk/>
      </pc:docMkLst>
      <pc:sldChg chg="modSp">
        <pc:chgData name="Marina Bulić" userId="67cb1b8b-d4fb-476a-b569-4894e604bb99" providerId="ADAL" clId="{574B98E8-0C27-894A-AF7F-31E7FDA8D7F5}" dt="2023-01-15T15:35:49.914" v="46" actId="20577"/>
        <pc:sldMkLst>
          <pc:docMk/>
          <pc:sldMk cId="3821891382" sldId="256"/>
        </pc:sldMkLst>
        <pc:spChg chg="mod">
          <ac:chgData name="Marina Bulić" userId="67cb1b8b-d4fb-476a-b569-4894e604bb99" providerId="ADAL" clId="{574B98E8-0C27-894A-AF7F-31E7FDA8D7F5}" dt="2023-01-15T15:35:29.111" v="17" actId="20577"/>
          <ac:spMkLst>
            <pc:docMk/>
            <pc:sldMk cId="3821891382" sldId="256"/>
            <ac:spMk id="2" creationId="{A6BE6B0C-5550-9779-3F59-0DCEA6FDDD65}"/>
          </ac:spMkLst>
        </pc:spChg>
        <pc:spChg chg="mod">
          <ac:chgData name="Marina Bulić" userId="67cb1b8b-d4fb-476a-b569-4894e604bb99" providerId="ADAL" clId="{574B98E8-0C27-894A-AF7F-31E7FDA8D7F5}" dt="2023-01-15T15:35:49.914" v="46" actId="20577"/>
          <ac:spMkLst>
            <pc:docMk/>
            <pc:sldMk cId="3821891382" sldId="256"/>
            <ac:spMk id="3" creationId="{194C60A9-D355-8F0E-0AC4-159D92E6A9C2}"/>
          </ac:spMkLst>
        </pc:spChg>
      </pc:sldChg>
      <pc:sldChg chg="modSp new ord">
        <pc:chgData name="Marina Bulić" userId="67cb1b8b-d4fb-476a-b569-4894e604bb99" providerId="ADAL" clId="{574B98E8-0C27-894A-AF7F-31E7FDA8D7F5}" dt="2023-01-15T16:01:12.673" v="2219" actId="20577"/>
        <pc:sldMkLst>
          <pc:docMk/>
          <pc:sldMk cId="3225445862" sldId="257"/>
        </pc:sldMkLst>
        <pc:spChg chg="mod">
          <ac:chgData name="Marina Bulić" userId="67cb1b8b-d4fb-476a-b569-4894e604bb99" providerId="ADAL" clId="{574B98E8-0C27-894A-AF7F-31E7FDA8D7F5}" dt="2023-01-15T15:43:32.078" v="466" actId="20577"/>
          <ac:spMkLst>
            <pc:docMk/>
            <pc:sldMk cId="3225445862" sldId="257"/>
            <ac:spMk id="2" creationId="{D2F26671-9061-B037-68A3-021722114AD5}"/>
          </ac:spMkLst>
        </pc:spChg>
        <pc:spChg chg="mod">
          <ac:chgData name="Marina Bulić" userId="67cb1b8b-d4fb-476a-b569-4894e604bb99" providerId="ADAL" clId="{574B98E8-0C27-894A-AF7F-31E7FDA8D7F5}" dt="2023-01-15T16:01:12.673" v="2219" actId="20577"/>
          <ac:spMkLst>
            <pc:docMk/>
            <pc:sldMk cId="3225445862" sldId="257"/>
            <ac:spMk id="3" creationId="{1907BFA3-E0FC-ACA7-53FA-748740F6F10B}"/>
          </ac:spMkLst>
        </pc:spChg>
      </pc:sldChg>
      <pc:sldChg chg="modSp new">
        <pc:chgData name="Marina Bulić" userId="67cb1b8b-d4fb-476a-b569-4894e604bb99" providerId="ADAL" clId="{574B98E8-0C27-894A-AF7F-31E7FDA8D7F5}" dt="2023-01-15T16:07:17.002" v="2417" actId="1076"/>
        <pc:sldMkLst>
          <pc:docMk/>
          <pc:sldMk cId="1304407660" sldId="258"/>
        </pc:sldMkLst>
        <pc:spChg chg="mod">
          <ac:chgData name="Marina Bulić" userId="67cb1b8b-d4fb-476a-b569-4894e604bb99" providerId="ADAL" clId="{574B98E8-0C27-894A-AF7F-31E7FDA8D7F5}" dt="2023-01-15T16:07:17.002" v="2417" actId="1076"/>
          <ac:spMkLst>
            <pc:docMk/>
            <pc:sldMk cId="1304407660" sldId="258"/>
            <ac:spMk id="2" creationId="{BB47EEDD-4C10-2776-87A6-81A645D2D035}"/>
          </ac:spMkLst>
        </pc:spChg>
        <pc:spChg chg="mod">
          <ac:chgData name="Marina Bulić" userId="67cb1b8b-d4fb-476a-b569-4894e604bb99" providerId="ADAL" clId="{574B98E8-0C27-894A-AF7F-31E7FDA8D7F5}" dt="2023-01-15T16:06:57.154" v="2415" actId="14100"/>
          <ac:spMkLst>
            <pc:docMk/>
            <pc:sldMk cId="1304407660" sldId="258"/>
            <ac:spMk id="3" creationId="{A41E37A6-961F-4BAD-85FE-11610E792765}"/>
          </ac:spMkLst>
        </pc:spChg>
      </pc:sldChg>
      <pc:sldChg chg="modSp new">
        <pc:chgData name="Marina Bulić" userId="67cb1b8b-d4fb-476a-b569-4894e604bb99" providerId="ADAL" clId="{574B98E8-0C27-894A-AF7F-31E7FDA8D7F5}" dt="2023-01-15T16:20:08.361" v="2810" actId="20577"/>
        <pc:sldMkLst>
          <pc:docMk/>
          <pc:sldMk cId="4157997191" sldId="259"/>
        </pc:sldMkLst>
        <pc:spChg chg="mod">
          <ac:chgData name="Marina Bulić" userId="67cb1b8b-d4fb-476a-b569-4894e604bb99" providerId="ADAL" clId="{574B98E8-0C27-894A-AF7F-31E7FDA8D7F5}" dt="2023-01-15T16:07:25.605" v="2424" actId="20577"/>
          <ac:spMkLst>
            <pc:docMk/>
            <pc:sldMk cId="4157997191" sldId="259"/>
            <ac:spMk id="2" creationId="{27C66A87-2DC7-0E19-6E0F-6EA9877D324A}"/>
          </ac:spMkLst>
        </pc:spChg>
        <pc:spChg chg="mod">
          <ac:chgData name="Marina Bulić" userId="67cb1b8b-d4fb-476a-b569-4894e604bb99" providerId="ADAL" clId="{574B98E8-0C27-894A-AF7F-31E7FDA8D7F5}" dt="2023-01-15T16:20:08.361" v="2810" actId="20577"/>
          <ac:spMkLst>
            <pc:docMk/>
            <pc:sldMk cId="4157997191" sldId="259"/>
            <ac:spMk id="3" creationId="{5F14F939-FBA1-0EF2-B7FD-5A9FF595DB0E}"/>
          </ac:spMkLst>
        </pc:spChg>
      </pc:sldChg>
      <pc:sldChg chg="addSp delSp modSp new">
        <pc:chgData name="Marina Bulić" userId="67cb1b8b-d4fb-476a-b569-4894e604bb99" providerId="ADAL" clId="{574B98E8-0C27-894A-AF7F-31E7FDA8D7F5}" dt="2023-01-15T16:32:23.240" v="2865" actId="1076"/>
        <pc:sldMkLst>
          <pc:docMk/>
          <pc:sldMk cId="2647834510" sldId="260"/>
        </pc:sldMkLst>
        <pc:spChg chg="mod">
          <ac:chgData name="Marina Bulić" userId="67cb1b8b-d4fb-476a-b569-4894e604bb99" providerId="ADAL" clId="{574B98E8-0C27-894A-AF7F-31E7FDA8D7F5}" dt="2023-01-15T16:31:47.784" v="2855" actId="27636"/>
          <ac:spMkLst>
            <pc:docMk/>
            <pc:sldMk cId="2647834510" sldId="260"/>
            <ac:spMk id="2" creationId="{D0A5C4DA-0019-5937-1B0F-CC920E3508A2}"/>
          </ac:spMkLst>
        </pc:spChg>
        <pc:spChg chg="del">
          <ac:chgData name="Marina Bulić" userId="67cb1b8b-d4fb-476a-b569-4894e604bb99" providerId="ADAL" clId="{574B98E8-0C27-894A-AF7F-31E7FDA8D7F5}" dt="2023-01-15T16:31:24.048" v="2821" actId="931"/>
          <ac:spMkLst>
            <pc:docMk/>
            <pc:sldMk cId="2647834510" sldId="260"/>
            <ac:spMk id="3" creationId="{062E2C5E-5057-09D2-5B37-9BE3C52946CE}"/>
          </ac:spMkLst>
        </pc:spChg>
        <pc:spChg chg="add">
          <ac:chgData name="Marina Bulić" userId="67cb1b8b-d4fb-476a-b569-4894e604bb99" providerId="ADAL" clId="{574B98E8-0C27-894A-AF7F-31E7FDA8D7F5}" dt="2023-01-15T16:31:55.046" v="2856" actId="139"/>
          <ac:spMkLst>
            <pc:docMk/>
            <pc:sldMk cId="2647834510" sldId="260"/>
            <ac:spMk id="5" creationId="{6158F21B-1611-83C6-805B-2CF040932C9E}"/>
          </ac:spMkLst>
        </pc:spChg>
        <pc:picChg chg="add mod ord">
          <ac:chgData name="Marina Bulić" userId="67cb1b8b-d4fb-476a-b569-4894e604bb99" providerId="ADAL" clId="{574B98E8-0C27-894A-AF7F-31E7FDA8D7F5}" dt="2023-01-15T16:31:39.406" v="2827" actId="14100"/>
          <ac:picMkLst>
            <pc:docMk/>
            <pc:sldMk cId="2647834510" sldId="260"/>
            <ac:picMk id="4" creationId="{601288E7-FE21-A4B6-8236-CCF70D91D557}"/>
          </ac:picMkLst>
        </pc:picChg>
        <pc:picChg chg="add mod">
          <ac:chgData name="Marina Bulić" userId="67cb1b8b-d4fb-476a-b569-4894e604bb99" providerId="ADAL" clId="{574B98E8-0C27-894A-AF7F-31E7FDA8D7F5}" dt="2023-01-15T16:32:23.240" v="2865" actId="1076"/>
          <ac:picMkLst>
            <pc:docMk/>
            <pc:sldMk cId="2647834510" sldId="260"/>
            <ac:picMk id="6" creationId="{3C831177-23AD-6880-F193-FBBD86EF6C65}"/>
          </ac:picMkLst>
        </pc:picChg>
      </pc:sldChg>
      <pc:sldChg chg="modSp new">
        <pc:chgData name="Marina Bulić" userId="67cb1b8b-d4fb-476a-b569-4894e604bb99" providerId="ADAL" clId="{574B98E8-0C27-894A-AF7F-31E7FDA8D7F5}" dt="2023-01-15T16:39:22.487" v="2992" actId="5793"/>
        <pc:sldMkLst>
          <pc:docMk/>
          <pc:sldMk cId="2494688246" sldId="261"/>
        </pc:sldMkLst>
        <pc:spChg chg="mod">
          <ac:chgData name="Marina Bulić" userId="67cb1b8b-d4fb-476a-b569-4894e604bb99" providerId="ADAL" clId="{574B98E8-0C27-894A-AF7F-31E7FDA8D7F5}" dt="2023-01-15T16:32:41.645" v="2873" actId="20577"/>
          <ac:spMkLst>
            <pc:docMk/>
            <pc:sldMk cId="2494688246" sldId="261"/>
            <ac:spMk id="2" creationId="{482AED3E-9CD7-88BB-DFE9-9D761FC553F6}"/>
          </ac:spMkLst>
        </pc:spChg>
        <pc:spChg chg="mod">
          <ac:chgData name="Marina Bulić" userId="67cb1b8b-d4fb-476a-b569-4894e604bb99" providerId="ADAL" clId="{574B98E8-0C27-894A-AF7F-31E7FDA8D7F5}" dt="2023-01-15T16:39:22.487" v="2992" actId="5793"/>
          <ac:spMkLst>
            <pc:docMk/>
            <pc:sldMk cId="2494688246" sldId="261"/>
            <ac:spMk id="3" creationId="{8DD4D7DF-B1B9-58F6-0B3F-7858C494429D}"/>
          </ac:spMkLst>
        </pc:spChg>
      </pc:sldChg>
      <pc:sldChg chg="delSp modSp new">
        <pc:chgData name="Marina Bulić" userId="67cb1b8b-d4fb-476a-b569-4894e604bb99" providerId="ADAL" clId="{574B98E8-0C27-894A-AF7F-31E7FDA8D7F5}" dt="2023-01-15T16:40:15.907" v="3040" actId="14100"/>
        <pc:sldMkLst>
          <pc:docMk/>
          <pc:sldMk cId="4058259875" sldId="262"/>
        </pc:sldMkLst>
        <pc:spChg chg="mod">
          <ac:chgData name="Marina Bulić" userId="67cb1b8b-d4fb-476a-b569-4894e604bb99" providerId="ADAL" clId="{574B98E8-0C27-894A-AF7F-31E7FDA8D7F5}" dt="2023-01-15T16:40:15.907" v="3040" actId="14100"/>
          <ac:spMkLst>
            <pc:docMk/>
            <pc:sldMk cId="4058259875" sldId="262"/>
            <ac:spMk id="2" creationId="{20663350-D8FD-094C-EBE6-2A981CF4F25A}"/>
          </ac:spMkLst>
        </pc:spChg>
        <pc:spChg chg="del">
          <ac:chgData name="Marina Bulić" userId="67cb1b8b-d4fb-476a-b569-4894e604bb99" providerId="ADAL" clId="{574B98E8-0C27-894A-AF7F-31E7FDA8D7F5}" dt="2023-01-15T16:40:05.264" v="3036" actId="478"/>
          <ac:spMkLst>
            <pc:docMk/>
            <pc:sldMk cId="4058259875" sldId="262"/>
            <ac:spMk id="3" creationId="{61179D31-3745-726C-6F26-F3D2F199CAD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images.app.goo.gl/j2ZpcPBhUrkhXuZv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BE6B0C-5550-9779-3F59-0DCEA6FDDD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MY DREAM HOUSE</a:t>
            </a:r>
            <a:endParaRPr lang="sr-Latn-R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94C60A9-D355-8F0E-0AC4-159D92E6A9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/>
              <a:t>-Marina Bulić 5.b-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21891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F26671-9061-B037-68A3-021722114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7005" y="1159864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hr-HR"/>
              <a:t>INSIDE</a:t>
            </a:r>
            <a:br>
              <a:rPr lang="hr-HR"/>
            </a:br>
            <a:r>
              <a:rPr lang="hr-HR"/>
              <a:t>(rooms)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907BFA3-E0FC-ACA7-53FA-748740F6F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/>
              <a:t>Inside there are :</a:t>
            </a:r>
          </a:p>
          <a:p>
            <a:r>
              <a:rPr lang="hr-HR"/>
              <a:t> three bed rooms.  ( 1 kid’s room) , ( parent room) , ( guest room)  </a:t>
            </a:r>
          </a:p>
          <a:p>
            <a:r>
              <a:rPr lang="hr-HR"/>
              <a:t>Two bathrooms.      (top and bottom floor)</a:t>
            </a:r>
          </a:p>
          <a:p>
            <a:r>
              <a:rPr lang="hr-HR"/>
              <a:t>A dining room</a:t>
            </a:r>
          </a:p>
          <a:p>
            <a:r>
              <a:rPr lang="hr-HR"/>
              <a:t>A kitchen</a:t>
            </a:r>
          </a:p>
          <a:p>
            <a:r>
              <a:rPr lang="hr-HR"/>
              <a:t> and a living room</a:t>
            </a:r>
          </a:p>
          <a:p>
            <a:pPr marL="0" indent="0">
              <a:buNone/>
            </a:pPr>
            <a:endParaRPr lang="hr-HR"/>
          </a:p>
          <a:p>
            <a:pPr marL="0" indent="0">
              <a:buNone/>
            </a:pP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25445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47EEDD-4C10-2776-87A6-81A645D2D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343" y="761499"/>
            <a:ext cx="9540115" cy="991305"/>
          </a:xfrm>
        </p:spPr>
        <p:txBody>
          <a:bodyPr>
            <a:normAutofit fontScale="90000"/>
          </a:bodyPr>
          <a:lstStyle/>
          <a:p>
            <a:r>
              <a:rPr lang="hr-HR"/>
              <a:t>INSIDE </a:t>
            </a:r>
            <a:br>
              <a:rPr lang="hr-HR"/>
            </a:br>
            <a:r>
              <a:rPr lang="hr-HR"/>
              <a:t>(furniture)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41E37A6-961F-4BAD-85FE-11610E792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221" y="1930535"/>
            <a:ext cx="10955996" cy="2508154"/>
          </a:xfrm>
        </p:spPr>
        <p:txBody>
          <a:bodyPr>
            <a:normAutofit fontScale="25000" lnSpcReduction="20000"/>
          </a:bodyPr>
          <a:lstStyle/>
          <a:p>
            <a:r>
              <a:rPr lang="hr-HR" sz="7600" dirty="0"/>
              <a:t>In </a:t>
            </a:r>
            <a:r>
              <a:rPr lang="hr-HR" sz="7600" dirty="0" err="1"/>
              <a:t>the</a:t>
            </a:r>
            <a:r>
              <a:rPr lang="hr-HR" sz="7600" dirty="0"/>
              <a:t>  </a:t>
            </a:r>
            <a:r>
              <a:rPr lang="hr-HR" sz="7600" dirty="0" err="1"/>
              <a:t>kid’s</a:t>
            </a:r>
            <a:r>
              <a:rPr lang="hr-HR" sz="7600" dirty="0"/>
              <a:t> room </a:t>
            </a:r>
            <a:r>
              <a:rPr lang="hr-HR" sz="7600" dirty="0" err="1"/>
              <a:t>there</a:t>
            </a:r>
            <a:r>
              <a:rPr lang="hr-HR" sz="7600" dirty="0"/>
              <a:t> </a:t>
            </a:r>
            <a:r>
              <a:rPr lang="hr-HR" sz="7600" dirty="0" err="1"/>
              <a:t>is</a:t>
            </a:r>
            <a:r>
              <a:rPr lang="hr-HR" sz="7600" dirty="0"/>
              <a:t> a desk </a:t>
            </a:r>
            <a:r>
              <a:rPr lang="hr-HR" sz="7600" dirty="0" err="1"/>
              <a:t>with</a:t>
            </a:r>
            <a:r>
              <a:rPr lang="hr-HR" sz="7600" dirty="0"/>
              <a:t> a </a:t>
            </a:r>
            <a:r>
              <a:rPr lang="hr-HR" sz="7600" dirty="0" err="1"/>
              <a:t>chair</a:t>
            </a:r>
            <a:r>
              <a:rPr lang="hr-HR" sz="7600" dirty="0"/>
              <a:t> </a:t>
            </a:r>
            <a:r>
              <a:rPr lang="hr-HR" sz="7600" dirty="0" err="1"/>
              <a:t>and</a:t>
            </a:r>
            <a:r>
              <a:rPr lang="hr-HR" sz="7600" dirty="0"/>
              <a:t> a </a:t>
            </a:r>
            <a:r>
              <a:rPr lang="hr-HR" sz="7600" dirty="0" err="1"/>
              <a:t>shelf</a:t>
            </a:r>
            <a:r>
              <a:rPr lang="hr-HR" sz="7600" dirty="0"/>
              <a:t> </a:t>
            </a:r>
            <a:r>
              <a:rPr lang="hr-HR" sz="7600" dirty="0" err="1"/>
              <a:t>next</a:t>
            </a:r>
            <a:r>
              <a:rPr lang="hr-HR" sz="7600" dirty="0"/>
              <a:t> to </a:t>
            </a:r>
            <a:r>
              <a:rPr lang="hr-HR" sz="7600" dirty="0" err="1"/>
              <a:t>it</a:t>
            </a:r>
            <a:r>
              <a:rPr lang="hr-HR" sz="7600" dirty="0"/>
              <a:t> .</a:t>
            </a:r>
            <a:r>
              <a:rPr lang="hr-HR" sz="7600" dirty="0" err="1"/>
              <a:t>Opposite</a:t>
            </a:r>
            <a:r>
              <a:rPr lang="hr-HR" sz="7600" dirty="0"/>
              <a:t> </a:t>
            </a:r>
            <a:r>
              <a:rPr lang="hr-HR" sz="7600" dirty="0" err="1"/>
              <a:t>the</a:t>
            </a:r>
            <a:r>
              <a:rPr lang="hr-HR" sz="7600" dirty="0"/>
              <a:t> table </a:t>
            </a:r>
            <a:r>
              <a:rPr lang="hr-HR" sz="7600" dirty="0" err="1"/>
              <a:t>is</a:t>
            </a:r>
            <a:r>
              <a:rPr lang="hr-HR" sz="7600" dirty="0"/>
              <a:t> </a:t>
            </a:r>
            <a:r>
              <a:rPr lang="hr-HR" sz="7600" dirty="0" err="1"/>
              <a:t>the</a:t>
            </a:r>
            <a:r>
              <a:rPr lang="hr-HR" sz="7600" dirty="0"/>
              <a:t> bed </a:t>
            </a:r>
            <a:r>
              <a:rPr lang="hr-HR" sz="7600" dirty="0" err="1"/>
              <a:t>and</a:t>
            </a:r>
            <a:r>
              <a:rPr lang="hr-HR" sz="7600" dirty="0"/>
              <a:t> </a:t>
            </a:r>
            <a:r>
              <a:rPr lang="hr-HR" sz="7600" dirty="0" err="1"/>
              <a:t>next</a:t>
            </a:r>
            <a:r>
              <a:rPr lang="hr-HR" sz="7600" dirty="0"/>
              <a:t> to </a:t>
            </a:r>
            <a:r>
              <a:rPr lang="hr-HR" sz="7600" dirty="0" err="1"/>
              <a:t>the</a:t>
            </a:r>
            <a:r>
              <a:rPr lang="hr-HR" sz="7600" dirty="0"/>
              <a:t> bed </a:t>
            </a:r>
            <a:r>
              <a:rPr lang="hr-HR" sz="7600" dirty="0" err="1"/>
              <a:t>is</a:t>
            </a:r>
            <a:r>
              <a:rPr lang="hr-HR" sz="7600" dirty="0"/>
              <a:t> </a:t>
            </a:r>
            <a:r>
              <a:rPr lang="hr-HR" sz="7600" dirty="0" err="1"/>
              <a:t>the</a:t>
            </a:r>
            <a:r>
              <a:rPr lang="hr-HR" sz="7600" dirty="0"/>
              <a:t> window </a:t>
            </a:r>
            <a:r>
              <a:rPr lang="hr-HR" sz="7600" dirty="0" err="1"/>
              <a:t>with</a:t>
            </a:r>
            <a:r>
              <a:rPr lang="hr-HR" sz="7600" dirty="0"/>
              <a:t> </a:t>
            </a:r>
            <a:r>
              <a:rPr lang="hr-HR" sz="7600" dirty="0" err="1"/>
              <a:t>white</a:t>
            </a:r>
            <a:r>
              <a:rPr lang="hr-HR" sz="7600" dirty="0"/>
              <a:t> </a:t>
            </a:r>
            <a:r>
              <a:rPr lang="hr-HR" sz="7600" dirty="0" err="1"/>
              <a:t>curtains.Under</a:t>
            </a:r>
            <a:r>
              <a:rPr lang="hr-HR" sz="7600" dirty="0"/>
              <a:t> </a:t>
            </a:r>
            <a:r>
              <a:rPr lang="hr-HR" sz="7600" dirty="0" err="1"/>
              <a:t>the</a:t>
            </a:r>
            <a:r>
              <a:rPr lang="hr-HR" sz="7600" dirty="0"/>
              <a:t> bed </a:t>
            </a:r>
            <a:r>
              <a:rPr lang="hr-HR" sz="7600" dirty="0" err="1"/>
              <a:t>there</a:t>
            </a:r>
            <a:r>
              <a:rPr lang="hr-HR" sz="7600" dirty="0"/>
              <a:t> </a:t>
            </a:r>
            <a:r>
              <a:rPr lang="hr-HR" sz="7600" dirty="0" err="1"/>
              <a:t>is</a:t>
            </a:r>
            <a:r>
              <a:rPr lang="hr-HR" sz="7600" dirty="0"/>
              <a:t> a </a:t>
            </a:r>
            <a:r>
              <a:rPr lang="hr-HR" sz="7600" dirty="0" err="1"/>
              <a:t>big</a:t>
            </a:r>
            <a:r>
              <a:rPr lang="hr-HR" sz="7600" dirty="0"/>
              <a:t> </a:t>
            </a:r>
            <a:r>
              <a:rPr lang="hr-HR" sz="7600" dirty="0" err="1"/>
              <a:t>round</a:t>
            </a:r>
            <a:r>
              <a:rPr lang="hr-HR" sz="7600" dirty="0"/>
              <a:t> </a:t>
            </a:r>
            <a:r>
              <a:rPr lang="hr-HR" sz="7600" dirty="0" err="1"/>
              <a:t>carpet</a:t>
            </a:r>
            <a:r>
              <a:rPr lang="hr-HR" sz="7600" dirty="0"/>
              <a:t> </a:t>
            </a:r>
            <a:r>
              <a:rPr lang="hr-HR" sz="7600" dirty="0" err="1"/>
              <a:t>which</a:t>
            </a:r>
            <a:r>
              <a:rPr lang="hr-HR" sz="7600" dirty="0"/>
              <a:t> </a:t>
            </a:r>
            <a:r>
              <a:rPr lang="hr-HR" sz="7600" dirty="0" err="1"/>
              <a:t>is</a:t>
            </a:r>
            <a:r>
              <a:rPr lang="hr-HR" sz="7600" dirty="0"/>
              <a:t> </a:t>
            </a:r>
            <a:r>
              <a:rPr lang="hr-HR" sz="7600" dirty="0" err="1"/>
              <a:t>also</a:t>
            </a:r>
            <a:r>
              <a:rPr lang="hr-HR" sz="7600" dirty="0"/>
              <a:t> </a:t>
            </a:r>
            <a:r>
              <a:rPr lang="hr-HR" sz="7600" dirty="0" err="1"/>
              <a:t>under</a:t>
            </a:r>
            <a:r>
              <a:rPr lang="hr-HR" sz="7600" dirty="0"/>
              <a:t> </a:t>
            </a:r>
            <a:r>
              <a:rPr lang="hr-HR" sz="7600" dirty="0" err="1"/>
              <a:t>the</a:t>
            </a:r>
            <a:r>
              <a:rPr lang="hr-HR" sz="7600" dirty="0"/>
              <a:t> </a:t>
            </a:r>
            <a:r>
              <a:rPr lang="hr-HR" sz="7600" dirty="0" err="1"/>
              <a:t>wardrobe</a:t>
            </a:r>
            <a:r>
              <a:rPr lang="hr-HR" sz="7600" dirty="0"/>
              <a:t>.</a:t>
            </a:r>
          </a:p>
          <a:p>
            <a:r>
              <a:rPr lang="hr-HR" sz="7600" dirty="0"/>
              <a:t>In </a:t>
            </a:r>
            <a:r>
              <a:rPr lang="hr-HR" sz="7600" dirty="0" err="1"/>
              <a:t>the</a:t>
            </a:r>
            <a:r>
              <a:rPr lang="hr-HR" sz="7600" dirty="0"/>
              <a:t> </a:t>
            </a:r>
            <a:r>
              <a:rPr lang="hr-HR" sz="7600" dirty="0" err="1"/>
              <a:t>parents</a:t>
            </a:r>
            <a:r>
              <a:rPr lang="hr-HR" sz="7600" dirty="0"/>
              <a:t> </a:t>
            </a:r>
            <a:r>
              <a:rPr lang="hr-HR" sz="7600" dirty="0" err="1"/>
              <a:t>bedroom</a:t>
            </a:r>
            <a:r>
              <a:rPr lang="hr-HR" sz="7600" dirty="0"/>
              <a:t> </a:t>
            </a:r>
            <a:r>
              <a:rPr lang="hr-HR" sz="7600" dirty="0" err="1"/>
              <a:t>there</a:t>
            </a:r>
            <a:r>
              <a:rPr lang="hr-HR" sz="7600" dirty="0"/>
              <a:t> </a:t>
            </a:r>
            <a:r>
              <a:rPr lang="hr-HR" sz="7600" dirty="0" err="1"/>
              <a:t>is</a:t>
            </a:r>
            <a:r>
              <a:rPr lang="hr-HR" sz="7600" dirty="0"/>
              <a:t> a </a:t>
            </a:r>
            <a:r>
              <a:rPr lang="hr-HR" sz="7600" dirty="0" err="1"/>
              <a:t>wardrobe</a:t>
            </a:r>
            <a:r>
              <a:rPr lang="hr-HR" sz="7600" dirty="0"/>
              <a:t>, a </a:t>
            </a:r>
            <a:r>
              <a:rPr lang="hr-HR" sz="7600" dirty="0" err="1"/>
              <a:t>big</a:t>
            </a:r>
            <a:r>
              <a:rPr lang="hr-HR" sz="7600" dirty="0"/>
              <a:t> </a:t>
            </a:r>
            <a:r>
              <a:rPr lang="hr-HR" sz="7600" dirty="0" err="1"/>
              <a:t>white</a:t>
            </a:r>
            <a:r>
              <a:rPr lang="hr-HR" sz="7600" dirty="0"/>
              <a:t> </a:t>
            </a:r>
            <a:r>
              <a:rPr lang="hr-HR" sz="7600" dirty="0" err="1"/>
              <a:t>carpet</a:t>
            </a:r>
            <a:r>
              <a:rPr lang="hr-HR" sz="7600" dirty="0"/>
              <a:t> </a:t>
            </a:r>
            <a:r>
              <a:rPr lang="hr-HR" sz="7600" dirty="0" err="1"/>
              <a:t>and</a:t>
            </a:r>
            <a:r>
              <a:rPr lang="hr-HR" sz="7600" dirty="0"/>
              <a:t> a </a:t>
            </a:r>
            <a:r>
              <a:rPr lang="hr-HR" sz="7600" dirty="0" err="1"/>
              <a:t>big</a:t>
            </a:r>
            <a:r>
              <a:rPr lang="hr-HR" sz="7600" dirty="0"/>
              <a:t> bed. </a:t>
            </a:r>
            <a:r>
              <a:rPr lang="hr-HR" sz="7600" dirty="0" err="1"/>
              <a:t>Next</a:t>
            </a:r>
            <a:r>
              <a:rPr lang="hr-HR" sz="7600" dirty="0"/>
              <a:t> to </a:t>
            </a:r>
            <a:r>
              <a:rPr lang="hr-HR" sz="7600" dirty="0" err="1"/>
              <a:t>both</a:t>
            </a:r>
            <a:r>
              <a:rPr lang="hr-HR" sz="7600" dirty="0"/>
              <a:t> </a:t>
            </a:r>
            <a:r>
              <a:rPr lang="hr-HR" sz="7600" dirty="0" err="1"/>
              <a:t>sides</a:t>
            </a:r>
            <a:r>
              <a:rPr lang="hr-HR" sz="7600" dirty="0"/>
              <a:t> </a:t>
            </a:r>
            <a:r>
              <a:rPr lang="hr-HR" sz="7600" dirty="0" err="1"/>
              <a:t>of</a:t>
            </a:r>
            <a:r>
              <a:rPr lang="hr-HR" sz="7600" dirty="0"/>
              <a:t> </a:t>
            </a:r>
            <a:r>
              <a:rPr lang="hr-HR" sz="7600" dirty="0" err="1"/>
              <a:t>the</a:t>
            </a:r>
            <a:r>
              <a:rPr lang="hr-HR" sz="7600" dirty="0"/>
              <a:t> bed </a:t>
            </a:r>
            <a:r>
              <a:rPr lang="hr-HR" sz="7600" dirty="0" err="1"/>
              <a:t>there</a:t>
            </a:r>
            <a:r>
              <a:rPr lang="hr-HR" sz="7600" dirty="0"/>
              <a:t> </a:t>
            </a:r>
            <a:r>
              <a:rPr lang="hr-HR" sz="7600" dirty="0" err="1"/>
              <a:t>is</a:t>
            </a:r>
            <a:r>
              <a:rPr lang="hr-HR" sz="7600" dirty="0"/>
              <a:t> a  table </a:t>
            </a:r>
            <a:r>
              <a:rPr lang="hr-HR" sz="7600" dirty="0" err="1"/>
              <a:t>with</a:t>
            </a:r>
            <a:r>
              <a:rPr lang="hr-HR" sz="7600" dirty="0"/>
              <a:t> a </a:t>
            </a:r>
            <a:r>
              <a:rPr lang="hr-HR" sz="7600" dirty="0" err="1"/>
              <a:t>lamp</a:t>
            </a:r>
            <a:r>
              <a:rPr lang="hr-HR" sz="7600" dirty="0"/>
              <a:t> on </a:t>
            </a:r>
            <a:r>
              <a:rPr lang="hr-HR" sz="7600" dirty="0" err="1"/>
              <a:t>each</a:t>
            </a:r>
            <a:r>
              <a:rPr lang="hr-HR" sz="7600" dirty="0"/>
              <a:t> .</a:t>
            </a:r>
          </a:p>
          <a:p>
            <a:r>
              <a:rPr lang="hr-HR" sz="7600" dirty="0"/>
              <a:t>In </a:t>
            </a:r>
            <a:r>
              <a:rPr lang="hr-HR" sz="7600" dirty="0" err="1"/>
              <a:t>the</a:t>
            </a:r>
            <a:r>
              <a:rPr lang="hr-HR" sz="7600" dirty="0"/>
              <a:t> </a:t>
            </a:r>
            <a:r>
              <a:rPr lang="hr-HR" sz="7600" dirty="0" err="1"/>
              <a:t>guest</a:t>
            </a:r>
            <a:r>
              <a:rPr lang="hr-HR" sz="7600" dirty="0"/>
              <a:t> </a:t>
            </a:r>
            <a:r>
              <a:rPr lang="hr-HR" sz="7600" dirty="0" err="1"/>
              <a:t>bedroom</a:t>
            </a:r>
            <a:r>
              <a:rPr lang="hr-HR" sz="7600" dirty="0"/>
              <a:t> </a:t>
            </a:r>
            <a:r>
              <a:rPr lang="hr-HR" sz="7600" dirty="0" err="1"/>
              <a:t>there</a:t>
            </a:r>
            <a:r>
              <a:rPr lang="hr-HR" sz="7600" dirty="0"/>
              <a:t> </a:t>
            </a:r>
            <a:r>
              <a:rPr lang="hr-HR" sz="7600" dirty="0" err="1"/>
              <a:t>is</a:t>
            </a:r>
            <a:r>
              <a:rPr lang="hr-HR" sz="7600" dirty="0"/>
              <a:t> a </a:t>
            </a:r>
            <a:r>
              <a:rPr lang="hr-HR" sz="7600" dirty="0" err="1"/>
              <a:t>bed.Under</a:t>
            </a:r>
            <a:r>
              <a:rPr lang="hr-HR" sz="7600" dirty="0"/>
              <a:t> </a:t>
            </a:r>
            <a:r>
              <a:rPr lang="hr-HR" sz="7600" dirty="0" err="1"/>
              <a:t>the</a:t>
            </a:r>
            <a:r>
              <a:rPr lang="hr-HR" sz="7600" dirty="0"/>
              <a:t> bed </a:t>
            </a:r>
            <a:r>
              <a:rPr lang="hr-HR" sz="7600" dirty="0" err="1"/>
              <a:t>there</a:t>
            </a:r>
            <a:r>
              <a:rPr lang="hr-HR" sz="7600" dirty="0"/>
              <a:t> </a:t>
            </a:r>
            <a:r>
              <a:rPr lang="hr-HR" sz="7600" dirty="0" err="1"/>
              <a:t>is</a:t>
            </a:r>
            <a:r>
              <a:rPr lang="hr-HR" sz="7600" dirty="0"/>
              <a:t> a </a:t>
            </a:r>
            <a:r>
              <a:rPr lang="hr-HR" sz="7600" dirty="0" err="1"/>
              <a:t>white</a:t>
            </a:r>
            <a:r>
              <a:rPr lang="hr-HR" sz="7600" dirty="0"/>
              <a:t> </a:t>
            </a:r>
            <a:r>
              <a:rPr lang="hr-HR" sz="7600" dirty="0" err="1"/>
              <a:t>carpet</a:t>
            </a:r>
            <a:r>
              <a:rPr lang="hr-HR" sz="7600" dirty="0"/>
              <a:t> </a:t>
            </a:r>
            <a:r>
              <a:rPr lang="hr-HR" sz="7600" dirty="0" err="1"/>
              <a:t>and</a:t>
            </a:r>
            <a:r>
              <a:rPr lang="hr-HR" sz="7600" dirty="0"/>
              <a:t> </a:t>
            </a:r>
            <a:r>
              <a:rPr lang="hr-HR" sz="7600" dirty="0" err="1"/>
              <a:t>opposite</a:t>
            </a:r>
            <a:r>
              <a:rPr lang="hr-HR" sz="7600" dirty="0"/>
              <a:t> </a:t>
            </a:r>
            <a:r>
              <a:rPr lang="hr-HR" sz="7600" dirty="0" err="1"/>
              <a:t>the</a:t>
            </a:r>
            <a:r>
              <a:rPr lang="hr-HR" sz="7600" dirty="0"/>
              <a:t> bed </a:t>
            </a:r>
            <a:r>
              <a:rPr lang="hr-HR" sz="7600" dirty="0" err="1"/>
              <a:t>there</a:t>
            </a:r>
            <a:r>
              <a:rPr lang="hr-HR" sz="7600" dirty="0"/>
              <a:t> </a:t>
            </a:r>
            <a:r>
              <a:rPr lang="hr-HR" sz="7600" dirty="0" err="1"/>
              <a:t>is</a:t>
            </a:r>
            <a:r>
              <a:rPr lang="hr-HR" sz="7600" dirty="0"/>
              <a:t> a </a:t>
            </a:r>
            <a:r>
              <a:rPr lang="hr-HR" sz="7600" dirty="0" err="1"/>
              <a:t>wardrobe</a:t>
            </a:r>
            <a:r>
              <a:rPr lang="hr-HR" sz="7600" dirty="0"/>
              <a:t>.</a:t>
            </a:r>
          </a:p>
          <a:p>
            <a:r>
              <a:rPr lang="hr-HR" sz="7600" dirty="0"/>
              <a:t>In </a:t>
            </a:r>
            <a:r>
              <a:rPr lang="hr-HR" sz="7600" dirty="0" err="1"/>
              <a:t>both</a:t>
            </a:r>
            <a:r>
              <a:rPr lang="hr-HR" sz="7600" dirty="0"/>
              <a:t> </a:t>
            </a:r>
            <a:r>
              <a:rPr lang="hr-HR" sz="7600" dirty="0" err="1"/>
              <a:t>of</a:t>
            </a:r>
            <a:r>
              <a:rPr lang="hr-HR" sz="7600" dirty="0"/>
              <a:t> </a:t>
            </a:r>
            <a:r>
              <a:rPr lang="hr-HR" sz="7600" dirty="0" err="1"/>
              <a:t>the</a:t>
            </a:r>
            <a:r>
              <a:rPr lang="hr-HR" sz="7600" dirty="0"/>
              <a:t> </a:t>
            </a:r>
            <a:r>
              <a:rPr lang="hr-HR" sz="7600" dirty="0" err="1"/>
              <a:t>bathrooms</a:t>
            </a:r>
            <a:r>
              <a:rPr lang="hr-HR" sz="7600" dirty="0"/>
              <a:t> </a:t>
            </a:r>
            <a:r>
              <a:rPr lang="hr-HR" sz="7600" dirty="0" err="1"/>
              <a:t>there</a:t>
            </a:r>
            <a:r>
              <a:rPr lang="hr-HR" sz="7600" dirty="0"/>
              <a:t> </a:t>
            </a:r>
            <a:r>
              <a:rPr lang="hr-HR" sz="7600" dirty="0" err="1"/>
              <a:t>is</a:t>
            </a:r>
            <a:r>
              <a:rPr lang="hr-HR" sz="7600" dirty="0"/>
              <a:t> a  </a:t>
            </a:r>
            <a:r>
              <a:rPr lang="hr-HR" sz="7600" dirty="0" err="1"/>
              <a:t>toilet</a:t>
            </a:r>
            <a:r>
              <a:rPr lang="hr-HR" sz="7600" dirty="0"/>
              <a:t>. </a:t>
            </a:r>
            <a:r>
              <a:rPr lang="hr-HR" sz="7600" dirty="0" err="1"/>
              <a:t>Opposite</a:t>
            </a:r>
            <a:r>
              <a:rPr lang="hr-HR" sz="7600" dirty="0"/>
              <a:t> </a:t>
            </a:r>
            <a:r>
              <a:rPr lang="hr-HR" sz="7600" dirty="0" err="1"/>
              <a:t>the</a:t>
            </a:r>
            <a:r>
              <a:rPr lang="hr-HR" sz="7600" dirty="0"/>
              <a:t> </a:t>
            </a:r>
            <a:r>
              <a:rPr lang="hr-HR" sz="7600" dirty="0" err="1"/>
              <a:t>tpilet</a:t>
            </a:r>
            <a:r>
              <a:rPr lang="hr-HR" sz="7600" dirty="0"/>
              <a:t> </a:t>
            </a:r>
            <a:r>
              <a:rPr lang="hr-HR" sz="7600" dirty="0" err="1"/>
              <a:t>there</a:t>
            </a:r>
            <a:r>
              <a:rPr lang="hr-HR" sz="7600" dirty="0"/>
              <a:t> </a:t>
            </a:r>
            <a:r>
              <a:rPr lang="hr-HR" sz="7600" dirty="0" err="1"/>
              <a:t>is</a:t>
            </a:r>
            <a:r>
              <a:rPr lang="hr-HR" sz="7600" dirty="0"/>
              <a:t> a </a:t>
            </a:r>
            <a:r>
              <a:rPr lang="hr-HR" sz="7600" dirty="0" err="1"/>
              <a:t>sink</a:t>
            </a:r>
            <a:r>
              <a:rPr lang="hr-HR" sz="7600" dirty="0"/>
              <a:t> </a:t>
            </a:r>
            <a:r>
              <a:rPr lang="hr-HR" sz="7600" dirty="0" err="1"/>
              <a:t>and</a:t>
            </a:r>
            <a:r>
              <a:rPr lang="hr-HR" sz="7600" dirty="0"/>
              <a:t> a </a:t>
            </a:r>
            <a:r>
              <a:rPr lang="hr-HR" sz="7600" dirty="0" err="1"/>
              <a:t>washing</a:t>
            </a:r>
            <a:r>
              <a:rPr lang="hr-HR" sz="7600" dirty="0"/>
              <a:t> </a:t>
            </a:r>
            <a:r>
              <a:rPr lang="hr-HR" sz="7600" dirty="0" err="1"/>
              <a:t>machine</a:t>
            </a:r>
            <a:r>
              <a:rPr lang="hr-HR" sz="7600" dirty="0"/>
              <a:t>. </a:t>
            </a:r>
            <a:r>
              <a:rPr lang="hr-HR" sz="7600" dirty="0" err="1"/>
              <a:t>Opposite</a:t>
            </a:r>
            <a:r>
              <a:rPr lang="hr-HR" sz="7600" dirty="0"/>
              <a:t> </a:t>
            </a:r>
            <a:r>
              <a:rPr lang="hr-HR" sz="7600" dirty="0" err="1"/>
              <a:t>the</a:t>
            </a:r>
            <a:r>
              <a:rPr lang="hr-HR" sz="7600" dirty="0"/>
              <a:t> </a:t>
            </a:r>
            <a:r>
              <a:rPr lang="hr-HR" sz="7600" dirty="0" err="1"/>
              <a:t>door</a:t>
            </a:r>
            <a:r>
              <a:rPr lang="hr-HR" sz="7600" dirty="0"/>
              <a:t> </a:t>
            </a:r>
            <a:r>
              <a:rPr lang="hr-HR" sz="7600" dirty="0" err="1"/>
              <a:t>there</a:t>
            </a:r>
            <a:r>
              <a:rPr lang="hr-HR" sz="7600" dirty="0"/>
              <a:t> </a:t>
            </a:r>
            <a:r>
              <a:rPr lang="hr-HR" sz="7600" dirty="0" err="1"/>
              <a:t>is</a:t>
            </a:r>
            <a:r>
              <a:rPr lang="hr-HR" sz="7600" dirty="0"/>
              <a:t> a </a:t>
            </a:r>
            <a:r>
              <a:rPr lang="hr-HR" sz="7600" dirty="0" err="1"/>
              <a:t>shower</a:t>
            </a:r>
            <a:r>
              <a:rPr lang="hr-HR" sz="7600" dirty="0"/>
              <a:t>.</a:t>
            </a:r>
          </a:p>
          <a:p>
            <a:r>
              <a:rPr lang="hr-HR" sz="7600" dirty="0"/>
              <a:t>In </a:t>
            </a:r>
            <a:r>
              <a:rPr lang="hr-HR" sz="7600" dirty="0" err="1"/>
              <a:t>the</a:t>
            </a:r>
            <a:r>
              <a:rPr lang="hr-HR" sz="7600" dirty="0"/>
              <a:t> </a:t>
            </a:r>
            <a:r>
              <a:rPr lang="hr-HR" sz="7600" dirty="0" err="1"/>
              <a:t>living</a:t>
            </a:r>
            <a:r>
              <a:rPr lang="hr-HR" sz="7600" dirty="0"/>
              <a:t> room </a:t>
            </a:r>
            <a:r>
              <a:rPr lang="hr-HR" sz="7600" dirty="0" err="1"/>
              <a:t>there</a:t>
            </a:r>
            <a:r>
              <a:rPr lang="hr-HR" sz="7600" dirty="0"/>
              <a:t> </a:t>
            </a:r>
            <a:r>
              <a:rPr lang="hr-HR" sz="7600" dirty="0" err="1"/>
              <a:t>is</a:t>
            </a:r>
            <a:r>
              <a:rPr lang="hr-HR" sz="7600" dirty="0"/>
              <a:t> a </a:t>
            </a:r>
            <a:r>
              <a:rPr lang="hr-HR" sz="7600" dirty="0" err="1"/>
              <a:t>white</a:t>
            </a:r>
            <a:r>
              <a:rPr lang="hr-HR" sz="7600" dirty="0"/>
              <a:t> </a:t>
            </a:r>
            <a:r>
              <a:rPr lang="hr-HR" sz="7600" dirty="0" err="1"/>
              <a:t>carpet</a:t>
            </a:r>
            <a:r>
              <a:rPr lang="hr-HR" sz="7600" dirty="0"/>
              <a:t> </a:t>
            </a:r>
            <a:r>
              <a:rPr lang="hr-HR" sz="7600" dirty="0" err="1"/>
              <a:t>under</a:t>
            </a:r>
            <a:r>
              <a:rPr lang="hr-HR" sz="7600" dirty="0"/>
              <a:t> </a:t>
            </a:r>
            <a:r>
              <a:rPr lang="hr-HR" sz="7600" dirty="0" err="1"/>
              <a:t>the</a:t>
            </a:r>
            <a:r>
              <a:rPr lang="hr-HR" sz="7600" dirty="0"/>
              <a:t> sofa </a:t>
            </a:r>
            <a:r>
              <a:rPr lang="hr-HR" sz="7600" dirty="0" err="1"/>
              <a:t>and</a:t>
            </a:r>
            <a:r>
              <a:rPr lang="hr-HR" sz="7600" dirty="0"/>
              <a:t> </a:t>
            </a:r>
            <a:r>
              <a:rPr lang="hr-HR" sz="7600" dirty="0" err="1"/>
              <a:t>the</a:t>
            </a:r>
            <a:r>
              <a:rPr lang="hr-HR" sz="7600" dirty="0"/>
              <a:t> </a:t>
            </a:r>
            <a:r>
              <a:rPr lang="hr-HR" sz="7600" dirty="0" err="1"/>
              <a:t>arm</a:t>
            </a:r>
            <a:r>
              <a:rPr lang="hr-HR" sz="7600" dirty="0"/>
              <a:t> </a:t>
            </a:r>
            <a:r>
              <a:rPr lang="hr-HR" sz="7600" dirty="0" err="1"/>
              <a:t>rest.Opposite</a:t>
            </a:r>
            <a:r>
              <a:rPr lang="hr-HR" sz="7600" dirty="0"/>
              <a:t> </a:t>
            </a:r>
            <a:r>
              <a:rPr lang="hr-HR" sz="7600" dirty="0" err="1"/>
              <a:t>the</a:t>
            </a:r>
            <a:r>
              <a:rPr lang="hr-HR" sz="7600" dirty="0"/>
              <a:t> sofa </a:t>
            </a:r>
            <a:r>
              <a:rPr lang="hr-HR" sz="7600" dirty="0" err="1"/>
              <a:t>there</a:t>
            </a:r>
            <a:r>
              <a:rPr lang="hr-HR" sz="7600" dirty="0"/>
              <a:t> </a:t>
            </a:r>
            <a:r>
              <a:rPr lang="hr-HR" sz="7600" dirty="0" err="1"/>
              <a:t>is</a:t>
            </a:r>
            <a:r>
              <a:rPr lang="hr-HR" sz="7600" dirty="0"/>
              <a:t> a </a:t>
            </a:r>
            <a:r>
              <a:rPr lang="hr-HR" sz="7600" dirty="0" err="1"/>
              <a:t>big</a:t>
            </a:r>
            <a:r>
              <a:rPr lang="hr-HR" sz="7600" dirty="0"/>
              <a:t> </a:t>
            </a:r>
            <a:r>
              <a:rPr lang="hr-HR" sz="7600" dirty="0" err="1"/>
              <a:t>fireplace</a:t>
            </a:r>
            <a:r>
              <a:rPr lang="hr-HR" sz="7600" dirty="0"/>
              <a:t> </a:t>
            </a:r>
            <a:r>
              <a:rPr lang="hr-HR" sz="7600" dirty="0" err="1"/>
              <a:t>and</a:t>
            </a:r>
            <a:r>
              <a:rPr lang="hr-HR" sz="7600" dirty="0"/>
              <a:t> </a:t>
            </a:r>
            <a:r>
              <a:rPr lang="hr-HR" sz="7600" dirty="0" err="1"/>
              <a:t>above</a:t>
            </a:r>
            <a:r>
              <a:rPr lang="hr-HR" sz="7600" dirty="0"/>
              <a:t> </a:t>
            </a:r>
            <a:r>
              <a:rPr lang="hr-HR" sz="7600" dirty="0" err="1"/>
              <a:t>the</a:t>
            </a:r>
            <a:r>
              <a:rPr lang="hr-HR" sz="7600" dirty="0"/>
              <a:t> </a:t>
            </a:r>
            <a:r>
              <a:rPr lang="hr-HR" sz="7600" dirty="0" err="1"/>
              <a:t>fireplace</a:t>
            </a:r>
            <a:r>
              <a:rPr lang="hr-HR" sz="7600" dirty="0"/>
              <a:t> </a:t>
            </a:r>
            <a:r>
              <a:rPr lang="hr-HR" sz="7600" dirty="0" err="1"/>
              <a:t>there</a:t>
            </a:r>
            <a:r>
              <a:rPr lang="hr-HR" sz="7600" dirty="0"/>
              <a:t> </a:t>
            </a:r>
            <a:r>
              <a:rPr lang="hr-HR" sz="7600" dirty="0" err="1"/>
              <a:t>is</a:t>
            </a:r>
            <a:r>
              <a:rPr lang="hr-HR" sz="7600" dirty="0"/>
              <a:t> a tv </a:t>
            </a:r>
            <a:r>
              <a:rPr lang="hr-HR" sz="7600" dirty="0" err="1"/>
              <a:t>hanging</a:t>
            </a:r>
            <a:r>
              <a:rPr lang="hr-HR" sz="7600" dirty="0"/>
              <a:t> </a:t>
            </a:r>
            <a:r>
              <a:rPr lang="hr-HR" sz="7600" dirty="0" err="1"/>
              <a:t>from</a:t>
            </a:r>
            <a:r>
              <a:rPr lang="hr-HR" sz="7600" dirty="0"/>
              <a:t> </a:t>
            </a:r>
            <a:r>
              <a:rPr lang="hr-HR" sz="7600" dirty="0" err="1"/>
              <a:t>the</a:t>
            </a:r>
            <a:r>
              <a:rPr lang="hr-HR" sz="7600" dirty="0"/>
              <a:t> </a:t>
            </a:r>
            <a:r>
              <a:rPr lang="hr-HR" sz="7600" dirty="0" err="1"/>
              <a:t>wall</a:t>
            </a:r>
            <a:r>
              <a:rPr lang="hr-HR" sz="7600" dirty="0"/>
              <a:t>.</a:t>
            </a:r>
          </a:p>
          <a:p>
            <a:r>
              <a:rPr lang="hr-HR" sz="7600" dirty="0"/>
              <a:t>In </a:t>
            </a:r>
            <a:r>
              <a:rPr lang="hr-HR" sz="7600" dirty="0" err="1"/>
              <a:t>the</a:t>
            </a:r>
            <a:r>
              <a:rPr lang="hr-HR" sz="7600" dirty="0"/>
              <a:t> </a:t>
            </a:r>
            <a:r>
              <a:rPr lang="hr-HR" sz="7600" dirty="0" err="1"/>
              <a:t>kitchen</a:t>
            </a:r>
            <a:r>
              <a:rPr lang="hr-HR" sz="7600" dirty="0"/>
              <a:t> </a:t>
            </a:r>
            <a:r>
              <a:rPr lang="hr-HR" sz="7600" dirty="0" err="1"/>
              <a:t>there</a:t>
            </a:r>
            <a:r>
              <a:rPr lang="hr-HR" sz="7600" dirty="0"/>
              <a:t> are a </a:t>
            </a:r>
            <a:r>
              <a:rPr lang="hr-HR" sz="7600" dirty="0" err="1"/>
              <a:t>lot</a:t>
            </a:r>
            <a:r>
              <a:rPr lang="hr-HR" sz="7600" dirty="0"/>
              <a:t> </a:t>
            </a:r>
            <a:r>
              <a:rPr lang="hr-HR" sz="7600" dirty="0" err="1"/>
              <a:t>of</a:t>
            </a:r>
            <a:r>
              <a:rPr lang="hr-HR" sz="7600" dirty="0"/>
              <a:t> </a:t>
            </a:r>
            <a:r>
              <a:rPr lang="hr-HR" sz="7600" dirty="0" err="1"/>
              <a:t>cabinets</a:t>
            </a:r>
            <a:r>
              <a:rPr lang="hr-HR" sz="7600" dirty="0"/>
              <a:t> </a:t>
            </a:r>
            <a:r>
              <a:rPr lang="hr-HR" sz="7600" dirty="0" err="1"/>
              <a:t>and</a:t>
            </a:r>
            <a:r>
              <a:rPr lang="hr-HR" sz="7600" dirty="0"/>
              <a:t> </a:t>
            </a:r>
            <a:r>
              <a:rPr lang="hr-HR" sz="7600" dirty="0" err="1"/>
              <a:t>counters</a:t>
            </a:r>
            <a:r>
              <a:rPr lang="hr-HR" sz="7600" dirty="0"/>
              <a:t>. </a:t>
            </a:r>
            <a:r>
              <a:rPr lang="hr-HR" sz="7600" dirty="0" err="1"/>
              <a:t>There</a:t>
            </a:r>
            <a:r>
              <a:rPr lang="hr-HR" sz="7600" dirty="0"/>
              <a:t> </a:t>
            </a:r>
            <a:r>
              <a:rPr lang="hr-HR" sz="7600" dirty="0" err="1"/>
              <a:t>is</a:t>
            </a:r>
            <a:r>
              <a:rPr lang="hr-HR" sz="7600" dirty="0"/>
              <a:t> </a:t>
            </a:r>
            <a:r>
              <a:rPr lang="hr-HR" sz="7600" dirty="0" err="1"/>
              <a:t>also</a:t>
            </a:r>
            <a:r>
              <a:rPr lang="hr-HR" sz="7600" dirty="0"/>
              <a:t> a </a:t>
            </a:r>
            <a:r>
              <a:rPr lang="hr-HR" sz="7600" dirty="0" err="1"/>
              <a:t>stove</a:t>
            </a:r>
            <a:r>
              <a:rPr lang="hr-HR" sz="7600" dirty="0"/>
              <a:t> , a </a:t>
            </a:r>
            <a:r>
              <a:rPr lang="hr-HR" sz="7600" dirty="0" err="1"/>
              <a:t>sink</a:t>
            </a:r>
            <a:r>
              <a:rPr lang="hr-HR" sz="7600" dirty="0"/>
              <a:t> </a:t>
            </a:r>
            <a:r>
              <a:rPr lang="hr-HR" sz="7600" dirty="0" err="1"/>
              <a:t>and</a:t>
            </a:r>
            <a:r>
              <a:rPr lang="hr-HR" sz="7600" dirty="0"/>
              <a:t> a </a:t>
            </a:r>
            <a:r>
              <a:rPr lang="hr-HR" sz="7600" dirty="0" err="1"/>
              <a:t>dishwasher</a:t>
            </a:r>
            <a:r>
              <a:rPr lang="hr-HR" sz="7600" dirty="0"/>
              <a:t>. </a:t>
            </a:r>
            <a:r>
              <a:rPr lang="hr-HR" sz="7600" dirty="0" err="1"/>
              <a:t>Next</a:t>
            </a:r>
            <a:r>
              <a:rPr lang="hr-HR" sz="7600" dirty="0"/>
              <a:t> to </a:t>
            </a:r>
            <a:r>
              <a:rPr lang="hr-HR" sz="7600" dirty="0" err="1"/>
              <a:t>the</a:t>
            </a:r>
            <a:r>
              <a:rPr lang="hr-HR" sz="7600" dirty="0"/>
              <a:t> </a:t>
            </a:r>
            <a:r>
              <a:rPr lang="hr-HR" sz="7600" dirty="0" err="1"/>
              <a:t>stove</a:t>
            </a:r>
            <a:r>
              <a:rPr lang="hr-HR" sz="7600" dirty="0"/>
              <a:t> </a:t>
            </a:r>
            <a:r>
              <a:rPr lang="hr-HR" sz="7600" dirty="0" err="1"/>
              <a:t>there</a:t>
            </a:r>
            <a:r>
              <a:rPr lang="hr-HR" sz="7600" dirty="0"/>
              <a:t> </a:t>
            </a:r>
            <a:r>
              <a:rPr lang="hr-HR" sz="7600" dirty="0" err="1"/>
              <a:t>is</a:t>
            </a:r>
            <a:r>
              <a:rPr lang="hr-HR" sz="7600" dirty="0"/>
              <a:t> a </a:t>
            </a:r>
            <a:r>
              <a:rPr lang="hr-HR" sz="7600" dirty="0" err="1"/>
              <a:t>fridge</a:t>
            </a:r>
            <a:r>
              <a:rPr lang="hr-HR" sz="7600" dirty="0"/>
              <a:t> .</a:t>
            </a:r>
          </a:p>
          <a:p>
            <a:r>
              <a:rPr lang="hr-HR" sz="7600" dirty="0" err="1"/>
              <a:t>Next</a:t>
            </a:r>
            <a:r>
              <a:rPr lang="hr-HR" sz="7600" dirty="0"/>
              <a:t> to </a:t>
            </a:r>
            <a:r>
              <a:rPr lang="hr-HR" sz="7600" dirty="0" err="1"/>
              <a:t>the</a:t>
            </a:r>
            <a:r>
              <a:rPr lang="hr-HR" sz="7600" dirty="0"/>
              <a:t> </a:t>
            </a:r>
            <a:r>
              <a:rPr lang="hr-HR" sz="7600" dirty="0" err="1"/>
              <a:t>kitchen</a:t>
            </a:r>
            <a:r>
              <a:rPr lang="hr-HR" sz="7600" dirty="0"/>
              <a:t> </a:t>
            </a:r>
            <a:r>
              <a:rPr lang="hr-HR" sz="7600" dirty="0" err="1"/>
              <a:t>there</a:t>
            </a:r>
            <a:r>
              <a:rPr lang="hr-HR" sz="7600" dirty="0"/>
              <a:t> </a:t>
            </a:r>
            <a:r>
              <a:rPr lang="hr-HR" sz="7600" dirty="0" err="1"/>
              <a:t>is</a:t>
            </a:r>
            <a:r>
              <a:rPr lang="hr-HR" sz="7600" dirty="0"/>
              <a:t> a </a:t>
            </a:r>
            <a:r>
              <a:rPr lang="hr-HR" sz="7600" dirty="0" err="1"/>
              <a:t>dining</a:t>
            </a:r>
            <a:r>
              <a:rPr lang="hr-HR" sz="7600" dirty="0"/>
              <a:t> room ,</a:t>
            </a:r>
            <a:r>
              <a:rPr lang="hr-HR" sz="7600" dirty="0" err="1"/>
              <a:t>in</a:t>
            </a:r>
            <a:r>
              <a:rPr lang="hr-HR" sz="7600" dirty="0"/>
              <a:t> </a:t>
            </a:r>
            <a:r>
              <a:rPr lang="hr-HR" sz="7600" dirty="0" err="1"/>
              <a:t>the</a:t>
            </a:r>
            <a:r>
              <a:rPr lang="hr-HR" sz="7600" dirty="0"/>
              <a:t> </a:t>
            </a:r>
            <a:r>
              <a:rPr lang="hr-HR" sz="7600" dirty="0" err="1"/>
              <a:t>dining</a:t>
            </a:r>
            <a:r>
              <a:rPr lang="hr-HR" sz="7600" dirty="0"/>
              <a:t> room </a:t>
            </a:r>
            <a:r>
              <a:rPr lang="hr-HR" sz="7600" dirty="0" err="1"/>
              <a:t>there</a:t>
            </a:r>
            <a:r>
              <a:rPr lang="hr-HR" sz="7600" dirty="0"/>
              <a:t> are </a:t>
            </a:r>
            <a:r>
              <a:rPr lang="hr-HR" sz="7600" dirty="0" err="1"/>
              <a:t>shelves</a:t>
            </a:r>
            <a:r>
              <a:rPr lang="hr-HR" sz="7600" dirty="0"/>
              <a:t> </a:t>
            </a:r>
            <a:r>
              <a:rPr lang="hr-HR" sz="7600" dirty="0" err="1"/>
              <a:t>filled</a:t>
            </a:r>
            <a:r>
              <a:rPr lang="hr-HR" sz="7600" dirty="0"/>
              <a:t> </a:t>
            </a:r>
            <a:r>
              <a:rPr lang="hr-HR" sz="7600" dirty="0" err="1"/>
              <a:t>with</a:t>
            </a:r>
            <a:r>
              <a:rPr lang="hr-HR" sz="7600" dirty="0"/>
              <a:t> </a:t>
            </a:r>
            <a:r>
              <a:rPr lang="hr-HR" sz="7600" dirty="0" err="1"/>
              <a:t>books</a:t>
            </a:r>
            <a:r>
              <a:rPr lang="hr-HR" sz="7600" dirty="0"/>
              <a:t> </a:t>
            </a:r>
            <a:r>
              <a:rPr lang="hr-HR" sz="7600" dirty="0" err="1"/>
              <a:t>and</a:t>
            </a:r>
            <a:r>
              <a:rPr lang="hr-HR" sz="7600" dirty="0"/>
              <a:t> </a:t>
            </a:r>
            <a:r>
              <a:rPr lang="hr-HR" sz="7600" dirty="0" err="1"/>
              <a:t>decorations</a:t>
            </a:r>
            <a:r>
              <a:rPr lang="hr-HR" sz="7600" dirty="0"/>
              <a:t>.  </a:t>
            </a:r>
            <a:r>
              <a:rPr lang="hr-HR" sz="7600" dirty="0" err="1"/>
              <a:t>There</a:t>
            </a:r>
            <a:r>
              <a:rPr lang="hr-HR" sz="7600" dirty="0"/>
              <a:t> </a:t>
            </a:r>
            <a:r>
              <a:rPr lang="hr-HR" sz="7600" dirty="0" err="1"/>
              <a:t>is</a:t>
            </a:r>
            <a:r>
              <a:rPr lang="hr-HR" sz="7600" dirty="0"/>
              <a:t> </a:t>
            </a:r>
            <a:r>
              <a:rPr lang="hr-HR" sz="7600" dirty="0" err="1"/>
              <a:t>also</a:t>
            </a:r>
            <a:r>
              <a:rPr lang="hr-HR" sz="7600" dirty="0"/>
              <a:t> a table </a:t>
            </a:r>
            <a:r>
              <a:rPr lang="hr-HR" sz="7600" dirty="0" err="1"/>
              <a:t>with</a:t>
            </a:r>
            <a:r>
              <a:rPr lang="hr-HR" sz="7600" dirty="0"/>
              <a:t> </a:t>
            </a:r>
            <a:r>
              <a:rPr lang="hr-HR" sz="7600" dirty="0" err="1"/>
              <a:t>four</a:t>
            </a:r>
            <a:r>
              <a:rPr lang="hr-HR" sz="7600" dirty="0"/>
              <a:t> </a:t>
            </a:r>
            <a:r>
              <a:rPr lang="hr-HR" sz="7600" dirty="0" err="1"/>
              <a:t>chairs</a:t>
            </a:r>
            <a:r>
              <a:rPr lang="hr-HR" sz="7600" dirty="0"/>
              <a:t> .</a:t>
            </a:r>
          </a:p>
          <a:p>
            <a:endParaRPr lang="hr-HR" sz="7600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04407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C66A87-2DC7-0E19-6E0F-6EA9877D3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OUTSIDE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F14F939-FBA1-0EF2-B7FD-5A9FF595D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967" y="2556932"/>
            <a:ext cx="9601196" cy="3318936"/>
          </a:xfrm>
        </p:spPr>
        <p:txBody>
          <a:bodyPr/>
          <a:lstStyle/>
          <a:p>
            <a:r>
              <a:rPr lang="hr-HR" dirty="0"/>
              <a:t>My </a:t>
            </a:r>
            <a:r>
              <a:rPr lang="hr-HR" dirty="0" err="1"/>
              <a:t>house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located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subrubs.It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very</a:t>
            </a:r>
            <a:r>
              <a:rPr lang="hr-HR" dirty="0"/>
              <a:t> </a:t>
            </a:r>
            <a:r>
              <a:rPr lang="hr-HR" dirty="0" err="1"/>
              <a:t>big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is</a:t>
            </a:r>
            <a:r>
              <a:rPr lang="hr-HR" dirty="0"/>
              <a:t> </a:t>
            </a:r>
            <a:r>
              <a:rPr lang="hr-HR" dirty="0" err="1"/>
              <a:t>also</a:t>
            </a:r>
            <a:r>
              <a:rPr lang="hr-HR" dirty="0"/>
              <a:t> a </a:t>
            </a:r>
            <a:r>
              <a:rPr lang="hr-HR" dirty="0" err="1"/>
              <a:t>detached</a:t>
            </a:r>
            <a:r>
              <a:rPr lang="hr-HR" dirty="0"/>
              <a:t> </a:t>
            </a:r>
            <a:r>
              <a:rPr lang="hr-HR" dirty="0" err="1"/>
              <a:t>house</a:t>
            </a:r>
            <a:r>
              <a:rPr lang="hr-HR" dirty="0"/>
              <a:t>.</a:t>
            </a:r>
          </a:p>
          <a:p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has</a:t>
            </a:r>
            <a:r>
              <a:rPr lang="hr-HR" dirty="0"/>
              <a:t> a </a:t>
            </a:r>
            <a:r>
              <a:rPr lang="hr-HR" dirty="0" err="1"/>
              <a:t>big</a:t>
            </a:r>
            <a:r>
              <a:rPr lang="hr-HR" dirty="0"/>
              <a:t> </a:t>
            </a:r>
            <a:r>
              <a:rPr lang="hr-HR" dirty="0" err="1"/>
              <a:t>garden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a </a:t>
            </a:r>
            <a:r>
              <a:rPr lang="hr-HR" dirty="0" err="1"/>
              <a:t>driveway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a </a:t>
            </a:r>
            <a:r>
              <a:rPr lang="hr-HR" dirty="0" err="1"/>
              <a:t>garage</a:t>
            </a:r>
            <a:r>
              <a:rPr lang="hr-HR" dirty="0"/>
              <a:t>.</a:t>
            </a:r>
          </a:p>
          <a:p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has</a:t>
            </a:r>
            <a:r>
              <a:rPr lang="hr-HR" dirty="0"/>
              <a:t> </a:t>
            </a:r>
            <a:r>
              <a:rPr lang="hr-HR" dirty="0" err="1"/>
              <a:t>two</a:t>
            </a:r>
            <a:r>
              <a:rPr lang="hr-HR" dirty="0"/>
              <a:t> </a:t>
            </a:r>
            <a:r>
              <a:rPr lang="hr-HR" dirty="0" err="1"/>
              <a:t>floors</a:t>
            </a:r>
            <a:r>
              <a:rPr lang="hr-HR" dirty="0"/>
              <a:t>.</a:t>
            </a:r>
          </a:p>
          <a:p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has</a:t>
            </a:r>
            <a:r>
              <a:rPr lang="hr-HR" dirty="0"/>
              <a:t> a </a:t>
            </a:r>
            <a:r>
              <a:rPr lang="hr-HR" dirty="0" err="1"/>
              <a:t>big</a:t>
            </a:r>
            <a:r>
              <a:rPr lang="hr-HR" dirty="0"/>
              <a:t> </a:t>
            </a:r>
            <a:r>
              <a:rPr lang="hr-HR" dirty="0" err="1"/>
              <a:t>pool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back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a </a:t>
            </a:r>
            <a:r>
              <a:rPr lang="hr-HR" dirty="0" err="1"/>
              <a:t>big</a:t>
            </a:r>
            <a:r>
              <a:rPr lang="hr-HR" dirty="0"/>
              <a:t> </a:t>
            </a:r>
            <a:r>
              <a:rPr lang="hr-HR" dirty="0" err="1"/>
              <a:t>flower</a:t>
            </a:r>
            <a:r>
              <a:rPr lang="hr-HR" dirty="0"/>
              <a:t> bed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the</a:t>
            </a:r>
            <a:r>
              <a:rPr lang="hr-HR" dirty="0"/>
              <a:t> front.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57997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A5C4DA-0019-5937-1B0F-CC920E350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How </a:t>
            </a:r>
            <a:r>
              <a:rPr lang="hr-HR" dirty="0" err="1"/>
              <a:t>it</a:t>
            </a:r>
            <a:r>
              <a:rPr lang="hr-HR" dirty="0"/>
              <a:t> </a:t>
            </a:r>
            <a:r>
              <a:rPr lang="hr-HR" dirty="0" err="1"/>
              <a:t>would</a:t>
            </a:r>
            <a:r>
              <a:rPr lang="hr-HR" dirty="0"/>
              <a:t> </a:t>
            </a:r>
            <a:r>
              <a:rPr lang="hr-HR" dirty="0" err="1"/>
              <a:t>look</a:t>
            </a:r>
            <a:r>
              <a:rPr lang="hr-HR" dirty="0"/>
              <a:t> </a:t>
            </a:r>
            <a:r>
              <a:rPr lang="hr-HR" dirty="0" err="1"/>
              <a:t>like</a:t>
            </a:r>
            <a:br>
              <a:rPr lang="hr-HR" dirty="0"/>
            </a:br>
            <a:endParaRPr lang="sr-Latn-RS" dirty="0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601288E7-FE21-A4B6-8236-CCF70D91D5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5476" y="2511348"/>
            <a:ext cx="4418041" cy="3028983"/>
          </a:xfr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6158F21B-1611-83C6-805B-2CF040932C9E}"/>
              </a:ext>
            </a:extLst>
          </p:cNvPr>
          <p:cNvSpPr txBox="1"/>
          <p:nvPr/>
        </p:nvSpPr>
        <p:spPr>
          <a:xfrm>
            <a:off x="5183643" y="251766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sr-Latn-RS"/>
          </a:p>
        </p:txBody>
      </p:sp>
      <p:pic>
        <p:nvPicPr>
          <p:cNvPr id="6" name="Slika 6">
            <a:extLst>
              <a:ext uri="{FF2B5EF4-FFF2-40B4-BE49-F238E27FC236}">
                <a16:creationId xmlns:a16="http://schemas.microsoft.com/office/drawing/2014/main" id="{3C831177-23AD-6880-F193-FBBD86EF6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057510"/>
            <a:ext cx="5478282" cy="302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834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2AED3E-9CD7-88BB-DFE9-9D761FC55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Credits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DD4D7DF-B1B9-58F6-0B3F-7858C4944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/>
              <a:t>Photo credits:   </a:t>
            </a:r>
          </a:p>
          <a:p>
            <a:pPr marL="457200" indent="-457200">
              <a:buFont typeface="+mj-lt"/>
              <a:buAutoNum type="arabicPeriod"/>
            </a:pPr>
            <a:r>
              <a:rPr lang="hr-HR">
                <a:hlinkClick r:id="rId2"/>
              </a:rPr>
              <a:t>https://images.app.goo.gl/j2ZpcPBhUrkhXuZv5</a:t>
            </a:r>
            <a:endParaRPr lang="hr-HR"/>
          </a:p>
          <a:p>
            <a:pPr marL="457200" indent="-457200">
              <a:buFont typeface="+mj-lt"/>
              <a:buAutoNum type="arabicPeriod"/>
            </a:pPr>
            <a:r>
              <a:rPr lang="hr-HR"/>
              <a:t>https://www.google.com/imgres?imgurl=https%3A%2F%2Fphotos-a.propertyimages.ie%2Fmedia%2F2%2F8%2F3%2F4643382%2Fe1885e1c-176e-49f2-9faf-e3a76795f0de_l.jpg&amp;imgrefurl=https%3A%2F%2Fproperty.breakingnews.ie%2Fresidential%2Fbrochure%2Flagile-killeagh-co-cork-p36yt21-killeagh-east-cork%2F4643382&amp;tbnid=eRjNtubGcP8jlM&amp;vet=1&amp;docid=MDAKLkQTxaW6qM&amp;w=334&amp;h=501&amp;itg=1&amp;hl=hr-HR&amp;source=sh%2Fx%2Fim</a:t>
            </a:r>
          </a:p>
          <a:p>
            <a:pPr marL="0" indent="0">
              <a:buNone/>
            </a:pP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4688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663350-D8FD-094C-EBE6-2A981CF4F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152" y="1135420"/>
            <a:ext cx="8674359" cy="4696509"/>
          </a:xfrm>
        </p:spPr>
        <p:txBody>
          <a:bodyPr/>
          <a:lstStyle/>
          <a:p>
            <a:r>
              <a:rPr lang="hr-HR" dirty="0" err="1"/>
              <a:t>Thank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for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/>
              <a:t>attention</a:t>
            </a:r>
            <a:r>
              <a:rPr lang="hr-HR"/>
              <a:t>! </a:t>
            </a:r>
            <a:r>
              <a:rPr lang="hr-HR" dirty="0">
                <a:sym typeface="Wingdings" pitchFamily="2" charset="2"/>
              </a:rPr>
              <a:t>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0582598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479</Words>
  <Application>Microsoft Office PowerPoint</Application>
  <PresentationFormat>Široki zaslon</PresentationFormat>
  <Paragraphs>29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Organski</vt:lpstr>
      <vt:lpstr>MY DREAM HOUSE</vt:lpstr>
      <vt:lpstr>INSIDE (rooms)</vt:lpstr>
      <vt:lpstr>INSIDE  (furniture)</vt:lpstr>
      <vt:lpstr>OUTSIDE</vt:lpstr>
      <vt:lpstr>How it would look like </vt:lpstr>
      <vt:lpstr>Credits</vt:lpstr>
      <vt:lpstr>Thank you for your attention!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DREAM HOUSE</dc:title>
  <dc:creator>marina sl</dc:creator>
  <cp:lastModifiedBy>Marijana Buljan</cp:lastModifiedBy>
  <cp:revision>4</cp:revision>
  <dcterms:created xsi:type="dcterms:W3CDTF">2023-01-15T15:35:17Z</dcterms:created>
  <dcterms:modified xsi:type="dcterms:W3CDTF">2023-06-11T11:42:57Z</dcterms:modified>
</cp:coreProperties>
</file>