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3678EF-3D0E-495E-87E0-69C3A48BB75E}" type="datetimeFigureOut">
              <a:rPr lang="hr-HR" smtClean="0"/>
              <a:pPr/>
              <a:t>11.6.2023.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D4C7E5-9B89-45D1-9913-EAEEF2A1E2B7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060848"/>
            <a:ext cx="5035609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My dream house</a:t>
            </a:r>
          </a:p>
          <a:p>
            <a:pPr algn="ctr"/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hr-HR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Lana Bralić 5.b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r>
              <a:rPr lang="hr-HR" sz="3200" dirty="0"/>
              <a:t>My dream house is under the sea in the middle</a:t>
            </a:r>
            <a:br>
              <a:rPr lang="hr-HR" sz="3200" dirty="0"/>
            </a:br>
            <a:r>
              <a:rPr lang="hr-HR" sz="3200" dirty="0"/>
              <a:t>of the ocean.</a:t>
            </a:r>
            <a:br>
              <a:rPr lang="hr-HR" sz="3200" dirty="0"/>
            </a:br>
            <a:r>
              <a:rPr lang="hr-HR" sz="3200" dirty="0"/>
              <a:t>It is made of glass.</a:t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5" name="Picture 4" descr="Japan-gradi-spiralni-grad-pod-vodom-665x3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12976"/>
            <a:ext cx="6334125" cy="3019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90872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Inside the house there are four rooms:a living room,a bedroom,a kitchen and a bathroom.</a:t>
            </a:r>
            <a:br>
              <a:rPr lang="hr-HR" sz="3200" dirty="0"/>
            </a:br>
            <a:r>
              <a:rPr lang="hr-HR" sz="3200" dirty="0"/>
              <a:t>In the living room </a:t>
            </a:r>
            <a:r>
              <a:rPr lang="hr-HR" sz="3200" dirty="0" err="1"/>
              <a:t>there</a:t>
            </a:r>
            <a:r>
              <a:rPr lang="hr-HR" sz="3200" dirty="0"/>
              <a:t> </a:t>
            </a:r>
            <a:r>
              <a:rPr lang="hr-HR" sz="3200" dirty="0" err="1"/>
              <a:t>is</a:t>
            </a:r>
            <a:r>
              <a:rPr lang="hr-HR" sz="3200" dirty="0"/>
              <a:t> a sofa,big TV and lots of sea plants.</a:t>
            </a:r>
            <a:br>
              <a:rPr lang="hr-HR" sz="3200" dirty="0"/>
            </a:br>
            <a:r>
              <a:rPr lang="hr-HR" sz="3200" dirty="0"/>
              <a:t>In the kitchen </a:t>
            </a:r>
            <a:r>
              <a:rPr lang="hr-HR" sz="3200" dirty="0" err="1"/>
              <a:t>there</a:t>
            </a:r>
            <a:r>
              <a:rPr lang="hr-HR" sz="3200" dirty="0"/>
              <a:t> </a:t>
            </a:r>
            <a:r>
              <a:rPr lang="hr-HR" sz="3200" dirty="0" err="1"/>
              <a:t>is</a:t>
            </a:r>
            <a:r>
              <a:rPr lang="hr-HR" sz="3200" dirty="0"/>
              <a:t> a small table and four chairs.</a:t>
            </a:r>
            <a:br>
              <a:rPr lang="hr-HR" sz="3200" dirty="0"/>
            </a:br>
            <a:r>
              <a:rPr lang="hr-HR" sz="3200" dirty="0"/>
              <a:t>In the bedroom </a:t>
            </a:r>
            <a:r>
              <a:rPr lang="hr-HR" sz="3200" dirty="0" err="1"/>
              <a:t>there</a:t>
            </a:r>
            <a:r>
              <a:rPr lang="hr-HR" sz="3200" dirty="0"/>
              <a:t> </a:t>
            </a:r>
            <a:r>
              <a:rPr lang="hr-HR" sz="3200" dirty="0" err="1"/>
              <a:t>is</a:t>
            </a:r>
            <a:r>
              <a:rPr lang="hr-HR" sz="3200" dirty="0"/>
              <a:t> a bed </a:t>
            </a:r>
            <a:r>
              <a:rPr lang="hr-HR" sz="3200" dirty="0" err="1"/>
              <a:t>and</a:t>
            </a:r>
            <a:r>
              <a:rPr lang="hr-HR" sz="3200" dirty="0"/>
              <a:t> a big mirror decorated with shells.</a:t>
            </a:r>
            <a:br>
              <a:rPr lang="hr-HR" sz="3200" dirty="0"/>
            </a:br>
            <a:r>
              <a:rPr lang="hr-HR" sz="3200" dirty="0"/>
              <a:t>My favourite room is my bedroom.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rcontinental-shanghai-5709420393-2x1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7380312" cy="48793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svakidaSnji-podvodni-hotel-fidZ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24744"/>
            <a:ext cx="6853944" cy="4569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/>
              <a:t>https://www.google.com/search?q=ku%C4%87a%20na%20dnu%20moru&amp;tbm=isch&amp;tbs=rimg:CQIoMenpB2sEYbFUCGqraQDWsgIOCgIIABAAOgQIABAAQAE&amp;hl=hr&amp;sa=X&amp;ved=0CBoQuIIBahcKEwjQi5qCjMr8AhUAAAAAHQAAAAAQCA&amp;biw=1349&amp;bih=600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8150" y="620688"/>
            <a:ext cx="213052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Source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1603" y="2967335"/>
            <a:ext cx="5720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Thank you for your attention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170</Words>
  <Application>Microsoft Office PowerPoint</Application>
  <PresentationFormat>Prikaz na zaslonu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PowerPoint prezentacija</vt:lpstr>
      <vt:lpstr>      My dream house is under the sea in the middle of the ocean. It is made of glass. </vt:lpstr>
      <vt:lpstr>PowerPoint prezentacija</vt:lpstr>
      <vt:lpstr>PowerPoint prezentacija</vt:lpstr>
      <vt:lpstr>PowerPoint prezentacija</vt:lpstr>
      <vt:lpstr>https://www.google.com/search?q=ku%C4%87a%20na%20dnu%20moru&amp;tbm=isch&amp;tbs=rimg:CQIoMenpB2sEYbFUCGqraQDWsgIOCgIIABAAOgQIABAAQAE&amp;hl=hr&amp;sa=X&amp;ved=0CBoQuIIBahcKEwjQi5qCjMr8AhUAAAAAHQAAAAAQCA&amp;biw=1349&amp;bih=600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BRALIC</dc:creator>
  <cp:lastModifiedBy>Marijana Buljan</cp:lastModifiedBy>
  <cp:revision>9</cp:revision>
  <dcterms:created xsi:type="dcterms:W3CDTF">2023-01-15T16:51:40Z</dcterms:created>
  <dcterms:modified xsi:type="dcterms:W3CDTF">2023-06-11T11:44:05Z</dcterms:modified>
</cp:coreProperties>
</file>