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F898E4-DE58-B850-7863-050E50B34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3CA437-F95F-639A-0E10-817F869E9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E7A59D-45ED-8928-5732-7FB36F90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E2F2E7-9BBC-BDCB-C158-D566D719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FE74FF4-8F18-F0CF-56E9-F7A83D89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855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4CFC7F-C756-0298-5C94-A66D192A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0C5BA2-8020-E474-434D-4F2A3F11C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C248C0-6867-C6AD-4EE6-08F7DF3F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7FCF30C-CA18-4C6B-559D-3A12806A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CBFAC3-B5CA-3604-AC7A-59E665EF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8524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07E9AC6-8846-098B-71C6-7A6ABA8E8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EC4ADA1-63D6-6032-3FA4-3686ED0D2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5CE655-136F-25FE-37CD-E7BBBC9B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FEC057-ECCC-F7BB-4A83-9A89DDB9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43AA2E2-765C-89B7-7D7E-C30D6A5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243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7C2DF0-7FD4-D047-952B-4A1DE91E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D7AA4-B085-1A60-7FCE-AD8AFBCE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F24126-8043-57DC-BE5B-5C84AA54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5624103-E811-6288-383D-838EC127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B95A52B-D13F-E5D7-53F5-962E66F1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3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740AB-8FC3-C005-7782-D2290E95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CA4EC8-F4BE-D7EC-0859-B8B7F464E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8718540-4234-60CA-2749-CADB26EA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0466A1-FF21-218F-FC03-50723C11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1C5D29C-DB30-6BD0-15D7-87275B34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733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03F6C0-208F-DF90-9551-285A3571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389F71-54FC-DB80-D6BA-7F86536C1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2439FB5-2994-1BF2-8419-820C3E950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CD0C92-1867-F812-BD95-6BB0352D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17BFB9-D285-40CB-BAF5-E9D8F322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8A491E-03FA-82A1-32F6-C4F42E10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75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65EBDE-FFDE-226E-62A1-6237EDC3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4634D2C-2740-0135-9000-CEEC2141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C4370C-3D98-954A-4F06-2C0800D63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0C17149-0526-97E0-5EAD-2FD58F41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2149205-222E-7E2C-3FC8-B26697905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DA45EE4-6C9E-3A19-7C56-0944F2A3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51A8C60-BB3C-9FD3-514F-BBFD2D5B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C52F745-9182-1316-B4DC-C60B2C60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629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8786F8-91E7-7E9D-7213-A5EDA8AA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35E5B2B-CB1C-DFC7-DF4D-5E168787D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6A41E7-49F9-ECF5-50B4-DFFE689B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46C2498-2225-9AB3-3EE7-E293CA5E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314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C8F68BF-3A9B-40CB-20E2-5430AA3A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8C17300-E26E-082C-7D3B-C709C53E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B7F8F40-984E-3FD0-793A-58112852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3819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099ADD-9CCC-1F9F-507A-C0D00648A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D73F48-D2FE-731C-ECF2-407B298AF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341875-D011-5633-3898-0ACC0600D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0C075F1-9EC7-5302-60EB-BDAA7F3E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323D219-C658-DD45-9BAF-7F734EEB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BFE6B4B-B134-8A74-9F64-1139B51B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834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93D75-D75A-5F36-109E-6EFF4DC9E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CF10FA5-8572-A2A7-7A12-8A336233B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57B95F-22A7-717E-BC07-7A919E077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727F341-5423-835D-834D-9B487CB3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2DFA52F-783A-4A88-E66B-898E6422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74A144A-55D9-0FD0-B9C1-39435F52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501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45E84C6-E917-6907-958A-51A38BE22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6533B2-2776-48A2-96A4-504E78F5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9EDF1B3-A1CC-999F-6C83-318E07D93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E00E2-2EAC-C545-9B85-57202B7A98FD}" type="datetimeFigureOut">
              <a:rPr lang="sr-Latn-RS" smtClean="0"/>
              <a:t>16.10.2022.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4F966E-1C04-7377-6B64-C0D5848D3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E721-680B-C9FC-56D0-D85A7BFC6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4416-135B-424E-8B32-633AC5463A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5366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r.m.wikipedia.org/wiki/Kru%C5%A1k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Water droplets on green apple">
            <a:extLst>
              <a:ext uri="{FF2B5EF4-FFF2-40B4-BE49-F238E27FC236}">
                <a16:creationId xmlns:a16="http://schemas.microsoft.com/office/drawing/2014/main" id="{92B0B3F4-390F-2168-6AFC-6B6D3C12F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9" r="-1" b="8409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B27C166-470E-467E-9E9E-E235EEF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24691" y="0"/>
            <a:ext cx="7365784" cy="6858000"/>
          </a:xfrm>
          <a:custGeom>
            <a:avLst/>
            <a:gdLst>
              <a:gd name="connsiteX0" fmla="*/ 5742761 w 7365784"/>
              <a:gd name="connsiteY0" fmla="*/ 0 h 6858000"/>
              <a:gd name="connsiteX1" fmla="*/ 3076369 w 7365784"/>
              <a:gd name="connsiteY1" fmla="*/ 0 h 6858000"/>
              <a:gd name="connsiteX2" fmla="*/ 1949196 w 7365784"/>
              <a:gd name="connsiteY2" fmla="*/ 0 h 6858000"/>
              <a:gd name="connsiteX3" fmla="*/ 1583228 w 7365784"/>
              <a:gd name="connsiteY3" fmla="*/ 0 h 6858000"/>
              <a:gd name="connsiteX4" fmla="*/ 1457787 w 7365784"/>
              <a:gd name="connsiteY4" fmla="*/ 0 h 6858000"/>
              <a:gd name="connsiteX5" fmla="*/ 1445578 w 7365784"/>
              <a:gd name="connsiteY5" fmla="*/ 0 h 6858000"/>
              <a:gd name="connsiteX6" fmla="*/ 571708 w 7365784"/>
              <a:gd name="connsiteY6" fmla="*/ 0 h 6858000"/>
              <a:gd name="connsiteX7" fmla="*/ 237757 w 7365784"/>
              <a:gd name="connsiteY7" fmla="*/ 0 h 6858000"/>
              <a:gd name="connsiteX8" fmla="*/ 205161 w 7365784"/>
              <a:gd name="connsiteY8" fmla="*/ 0 h 6858000"/>
              <a:gd name="connsiteX9" fmla="*/ 0 w 7365784"/>
              <a:gd name="connsiteY9" fmla="*/ 0 h 6858000"/>
              <a:gd name="connsiteX10" fmla="*/ 0 w 7365784"/>
              <a:gd name="connsiteY10" fmla="*/ 6858000 h 6858000"/>
              <a:gd name="connsiteX11" fmla="*/ 205161 w 7365784"/>
              <a:gd name="connsiteY11" fmla="*/ 6858000 h 6858000"/>
              <a:gd name="connsiteX12" fmla="*/ 237757 w 7365784"/>
              <a:gd name="connsiteY12" fmla="*/ 6858000 h 6858000"/>
              <a:gd name="connsiteX13" fmla="*/ 571708 w 7365784"/>
              <a:gd name="connsiteY13" fmla="*/ 6858000 h 6858000"/>
              <a:gd name="connsiteX14" fmla="*/ 1274834 w 7365784"/>
              <a:gd name="connsiteY14" fmla="*/ 6858000 h 6858000"/>
              <a:gd name="connsiteX15" fmla="*/ 1445578 w 7365784"/>
              <a:gd name="connsiteY15" fmla="*/ 6858000 h 6858000"/>
              <a:gd name="connsiteX16" fmla="*/ 1457787 w 7365784"/>
              <a:gd name="connsiteY16" fmla="*/ 6858000 h 6858000"/>
              <a:gd name="connsiteX17" fmla="*/ 1949196 w 7365784"/>
              <a:gd name="connsiteY17" fmla="*/ 6858000 h 6858000"/>
              <a:gd name="connsiteX18" fmla="*/ 3076369 w 7365784"/>
              <a:gd name="connsiteY18" fmla="*/ 6858000 h 6858000"/>
              <a:gd name="connsiteX19" fmla="*/ 4863030 w 7365784"/>
              <a:gd name="connsiteY19" fmla="*/ 6858000 h 6858000"/>
              <a:gd name="connsiteX20" fmla="*/ 4974786 w 7365784"/>
              <a:gd name="connsiteY20" fmla="*/ 6780599 h 6858000"/>
              <a:gd name="connsiteX21" fmla="*/ 5491434 w 7365784"/>
              <a:gd name="connsiteY21" fmla="*/ 6374814 h 6858000"/>
              <a:gd name="connsiteX22" fmla="*/ 7365784 w 7365784"/>
              <a:gd name="connsiteY22" fmla="*/ 3621656 h 6858000"/>
              <a:gd name="connsiteX23" fmla="*/ 5764885 w 7365784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5784" h="6858000">
                <a:moveTo>
                  <a:pt x="5742761" y="0"/>
                </a:moveTo>
                <a:lnTo>
                  <a:pt x="3076369" y="0"/>
                </a:lnTo>
                <a:lnTo>
                  <a:pt x="1949196" y="0"/>
                </a:lnTo>
                <a:lnTo>
                  <a:pt x="1583228" y="0"/>
                </a:lnTo>
                <a:lnTo>
                  <a:pt x="1457787" y="0"/>
                </a:lnTo>
                <a:lnTo>
                  <a:pt x="1445578" y="0"/>
                </a:lnTo>
                <a:lnTo>
                  <a:pt x="571708" y="0"/>
                </a:lnTo>
                <a:lnTo>
                  <a:pt x="237757" y="0"/>
                </a:lnTo>
                <a:lnTo>
                  <a:pt x="205161" y="0"/>
                </a:lnTo>
                <a:lnTo>
                  <a:pt x="0" y="0"/>
                </a:lnTo>
                <a:lnTo>
                  <a:pt x="0" y="6858000"/>
                </a:lnTo>
                <a:lnTo>
                  <a:pt x="205161" y="6858000"/>
                </a:lnTo>
                <a:lnTo>
                  <a:pt x="237757" y="6858000"/>
                </a:lnTo>
                <a:lnTo>
                  <a:pt x="571708" y="6858000"/>
                </a:lnTo>
                <a:lnTo>
                  <a:pt x="1274834" y="6858000"/>
                </a:lnTo>
                <a:lnTo>
                  <a:pt x="1445578" y="6858000"/>
                </a:lnTo>
                <a:lnTo>
                  <a:pt x="1457787" y="6858000"/>
                </a:lnTo>
                <a:lnTo>
                  <a:pt x="1949196" y="6858000"/>
                </a:lnTo>
                <a:lnTo>
                  <a:pt x="3076369" y="6858000"/>
                </a:lnTo>
                <a:lnTo>
                  <a:pt x="4863030" y="6858000"/>
                </a:lnTo>
                <a:lnTo>
                  <a:pt x="4974786" y="6780599"/>
                </a:lnTo>
                <a:cubicBezTo>
                  <a:pt x="5148604" y="6653108"/>
                  <a:pt x="5319231" y="6515397"/>
                  <a:pt x="5491434" y="6374814"/>
                </a:cubicBezTo>
                <a:cubicBezTo>
                  <a:pt x="6437059" y="5602839"/>
                  <a:pt x="7365784" y="4969131"/>
                  <a:pt x="7365784" y="3621656"/>
                </a:cubicBezTo>
                <a:cubicBezTo>
                  <a:pt x="7365784" y="2093192"/>
                  <a:pt x="6792048" y="754641"/>
                  <a:pt x="576488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3636C8-1392-483A-8A7A-CA259E806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3671" y="0"/>
            <a:ext cx="7208329" cy="6858000"/>
          </a:xfrm>
          <a:custGeom>
            <a:avLst/>
            <a:gdLst>
              <a:gd name="connsiteX0" fmla="*/ 5585306 w 7208329"/>
              <a:gd name="connsiteY0" fmla="*/ 0 h 6858000"/>
              <a:gd name="connsiteX1" fmla="*/ 2918914 w 7208329"/>
              <a:gd name="connsiteY1" fmla="*/ 0 h 6858000"/>
              <a:gd name="connsiteX2" fmla="*/ 1592911 w 7208329"/>
              <a:gd name="connsiteY2" fmla="*/ 0 h 6858000"/>
              <a:gd name="connsiteX3" fmla="*/ 1425773 w 7208329"/>
              <a:gd name="connsiteY3" fmla="*/ 0 h 6858000"/>
              <a:gd name="connsiteX4" fmla="*/ 1300332 w 7208329"/>
              <a:gd name="connsiteY4" fmla="*/ 0 h 6858000"/>
              <a:gd name="connsiteX5" fmla="*/ 1288123 w 7208329"/>
              <a:gd name="connsiteY5" fmla="*/ 0 h 6858000"/>
              <a:gd name="connsiteX6" fmla="*/ 414253 w 7208329"/>
              <a:gd name="connsiteY6" fmla="*/ 0 h 6858000"/>
              <a:gd name="connsiteX7" fmla="*/ 80302 w 7208329"/>
              <a:gd name="connsiteY7" fmla="*/ 0 h 6858000"/>
              <a:gd name="connsiteX8" fmla="*/ 47706 w 7208329"/>
              <a:gd name="connsiteY8" fmla="*/ 0 h 6858000"/>
              <a:gd name="connsiteX9" fmla="*/ 0 w 7208329"/>
              <a:gd name="connsiteY9" fmla="*/ 0 h 6858000"/>
              <a:gd name="connsiteX10" fmla="*/ 0 w 7208329"/>
              <a:gd name="connsiteY10" fmla="*/ 6858000 h 6858000"/>
              <a:gd name="connsiteX11" fmla="*/ 47706 w 7208329"/>
              <a:gd name="connsiteY11" fmla="*/ 6858000 h 6858000"/>
              <a:gd name="connsiteX12" fmla="*/ 80302 w 7208329"/>
              <a:gd name="connsiteY12" fmla="*/ 6858000 h 6858000"/>
              <a:gd name="connsiteX13" fmla="*/ 414253 w 7208329"/>
              <a:gd name="connsiteY13" fmla="*/ 6858000 h 6858000"/>
              <a:gd name="connsiteX14" fmla="*/ 1117379 w 7208329"/>
              <a:gd name="connsiteY14" fmla="*/ 6858000 h 6858000"/>
              <a:gd name="connsiteX15" fmla="*/ 1288123 w 7208329"/>
              <a:gd name="connsiteY15" fmla="*/ 6858000 h 6858000"/>
              <a:gd name="connsiteX16" fmla="*/ 1300332 w 7208329"/>
              <a:gd name="connsiteY16" fmla="*/ 6858000 h 6858000"/>
              <a:gd name="connsiteX17" fmla="*/ 1592911 w 7208329"/>
              <a:gd name="connsiteY17" fmla="*/ 6858000 h 6858000"/>
              <a:gd name="connsiteX18" fmla="*/ 2918914 w 7208329"/>
              <a:gd name="connsiteY18" fmla="*/ 6858000 h 6858000"/>
              <a:gd name="connsiteX19" fmla="*/ 4705575 w 7208329"/>
              <a:gd name="connsiteY19" fmla="*/ 6858000 h 6858000"/>
              <a:gd name="connsiteX20" fmla="*/ 4817331 w 7208329"/>
              <a:gd name="connsiteY20" fmla="*/ 6780599 h 6858000"/>
              <a:gd name="connsiteX21" fmla="*/ 5333979 w 7208329"/>
              <a:gd name="connsiteY21" fmla="*/ 6374814 h 6858000"/>
              <a:gd name="connsiteX22" fmla="*/ 7208329 w 7208329"/>
              <a:gd name="connsiteY22" fmla="*/ 3621656 h 6858000"/>
              <a:gd name="connsiteX23" fmla="*/ 5607430 w 7208329"/>
              <a:gd name="connsiteY23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08329" h="6858000">
                <a:moveTo>
                  <a:pt x="5585306" y="0"/>
                </a:moveTo>
                <a:lnTo>
                  <a:pt x="2918914" y="0"/>
                </a:lnTo>
                <a:lnTo>
                  <a:pt x="1592911" y="0"/>
                </a:lnTo>
                <a:lnTo>
                  <a:pt x="1425773" y="0"/>
                </a:lnTo>
                <a:lnTo>
                  <a:pt x="1300332" y="0"/>
                </a:lnTo>
                <a:lnTo>
                  <a:pt x="1288123" y="0"/>
                </a:lnTo>
                <a:lnTo>
                  <a:pt x="414253" y="0"/>
                </a:lnTo>
                <a:lnTo>
                  <a:pt x="80302" y="0"/>
                </a:lnTo>
                <a:lnTo>
                  <a:pt x="47706" y="0"/>
                </a:lnTo>
                <a:lnTo>
                  <a:pt x="0" y="0"/>
                </a:lnTo>
                <a:lnTo>
                  <a:pt x="0" y="6858000"/>
                </a:lnTo>
                <a:lnTo>
                  <a:pt x="47706" y="6858000"/>
                </a:lnTo>
                <a:lnTo>
                  <a:pt x="80302" y="6858000"/>
                </a:lnTo>
                <a:lnTo>
                  <a:pt x="414253" y="6858000"/>
                </a:lnTo>
                <a:lnTo>
                  <a:pt x="1117379" y="6858000"/>
                </a:lnTo>
                <a:lnTo>
                  <a:pt x="1288123" y="6858000"/>
                </a:lnTo>
                <a:lnTo>
                  <a:pt x="1300332" y="6858000"/>
                </a:lnTo>
                <a:lnTo>
                  <a:pt x="1592911" y="6858000"/>
                </a:lnTo>
                <a:lnTo>
                  <a:pt x="2918914" y="6858000"/>
                </a:lnTo>
                <a:lnTo>
                  <a:pt x="4705575" y="6858000"/>
                </a:lnTo>
                <a:lnTo>
                  <a:pt x="4817331" y="6780599"/>
                </a:lnTo>
                <a:cubicBezTo>
                  <a:pt x="4991149" y="6653108"/>
                  <a:pt x="5161776" y="6515397"/>
                  <a:pt x="5333979" y="6374814"/>
                </a:cubicBezTo>
                <a:cubicBezTo>
                  <a:pt x="6279604" y="5602839"/>
                  <a:pt x="7208329" y="4969131"/>
                  <a:pt x="7208329" y="3621656"/>
                </a:cubicBezTo>
                <a:cubicBezTo>
                  <a:pt x="7208329" y="2093192"/>
                  <a:pt x="6634593" y="754641"/>
                  <a:pt x="5607430" y="1499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1139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DA2A2C-94E9-0A20-9BE1-DD63F9E35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70897" y="1346268"/>
            <a:ext cx="5568285" cy="2809475"/>
          </a:xfrm>
        </p:spPr>
        <p:txBody>
          <a:bodyPr>
            <a:normAutofit/>
          </a:bodyPr>
          <a:lstStyle/>
          <a:p>
            <a:pPr algn="l"/>
            <a:r>
              <a:rPr lang="hr-HR"/>
              <a:t>PEAR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68B280-8C9F-D07E-5AF6-897728FDD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9341" y="4251279"/>
            <a:ext cx="5569714" cy="1037228"/>
          </a:xfrm>
        </p:spPr>
        <p:txBody>
          <a:bodyPr>
            <a:normAutofit/>
          </a:bodyPr>
          <a:lstStyle/>
          <a:p>
            <a:pPr algn="l"/>
            <a:r>
              <a:rPr lang="hr-HR"/>
              <a:t>Noa Tešija, 8.b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141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DC9C105-3F38-2952-534A-75770FA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5400"/>
              <a:t>SOURCES : </a:t>
            </a:r>
            <a:endParaRPr lang="sr-Latn-R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3C58A0-551D-B245-987A-2E944E63B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sr-Latn-RS" sz="2200" dirty="0">
                <a:hlinkClick r:id="rId2"/>
              </a:rPr>
              <a:t>https://hr.m.wikipedia.org/wiki/Kru%C5%A1ka</a:t>
            </a:r>
            <a:endParaRPr lang="hr-HR" sz="2200" dirty="0"/>
          </a:p>
          <a:p>
            <a:r>
              <a:rPr lang="sr-Latn-RS" sz="2200" dirty="0"/>
              <a:t>http://www.stare-hrvatske-vocke.com/kruske.html</a:t>
            </a:r>
          </a:p>
        </p:txBody>
      </p:sp>
    </p:spTree>
    <p:extLst>
      <p:ext uri="{BB962C8B-B14F-4D97-AF65-F5344CB8AC3E}">
        <p14:creationId xmlns:p14="http://schemas.microsoft.com/office/powerpoint/2010/main" val="27156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56B7CD-C25D-4B66-2CDB-08F427614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hr-HR" sz="4000">
                <a:solidFill>
                  <a:schemeClr val="tx2"/>
                </a:solidFill>
              </a:rPr>
              <a:t>THANK YOU FOR ATTENTION!!!!</a:t>
            </a:r>
            <a:endParaRPr lang="sr-Latn-RS" sz="4000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92A3D0-8E41-A838-A01D-895147DAA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hr-HR" sz="2000">
                <a:solidFill>
                  <a:schemeClr val="tx2"/>
                </a:solidFill>
              </a:rPr>
              <a:t>Noa Tešija, 8.b</a:t>
            </a:r>
            <a:endParaRPr lang="sr-Latn-RS" sz="2000">
              <a:solidFill>
                <a:schemeClr val="tx2"/>
              </a:solidFill>
            </a:endParaRPr>
          </a:p>
        </p:txBody>
      </p:sp>
      <p:pic>
        <p:nvPicPr>
          <p:cNvPr id="36" name="Graphic 6" descr="Rukovanje">
            <a:extLst>
              <a:ext uri="{FF2B5EF4-FFF2-40B4-BE49-F238E27FC236}">
                <a16:creationId xmlns:a16="http://schemas.microsoft.com/office/drawing/2014/main" id="{FDB9945C-CB7A-FA33-EC07-D255240D0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37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541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17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5FFEF0-2FAF-70B3-7C0D-E34F787B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endParaRPr lang="sr-Latn-R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CA3C381-615F-5212-5DAF-86C655AC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" r="3" b="23"/>
          <a:stretch/>
        </p:blipFill>
        <p:spPr>
          <a:xfrm>
            <a:off x="703182" y="1942142"/>
            <a:ext cx="4777381" cy="280397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51691B-B0E3-8676-2BCC-A97DE4BE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22998"/>
            <a:ext cx="5458838" cy="4192520"/>
          </a:xfrm>
        </p:spPr>
        <p:txBody>
          <a:bodyPr>
            <a:normAutofit/>
          </a:bodyPr>
          <a:lstStyle/>
          <a:p>
            <a:r>
              <a:rPr lang="hr-HR" dirty="0" err="1"/>
              <a:t>Genus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plants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Rosaceae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angiosperm</a:t>
            </a:r>
            <a:r>
              <a:rPr lang="hr-HR" dirty="0"/>
              <a:t>,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means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flower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pistil</a:t>
            </a:r>
            <a:r>
              <a:rPr lang="hr-HR" dirty="0"/>
              <a:t>.</a:t>
            </a:r>
          </a:p>
          <a:p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flower</a:t>
            </a:r>
            <a:r>
              <a:rPr lang="hr-HR" dirty="0"/>
              <a:t> </a:t>
            </a:r>
            <a:r>
              <a:rPr lang="hr-HR" dirty="0" err="1"/>
              <a:t>turns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a </a:t>
            </a:r>
            <a:r>
              <a:rPr lang="hr-HR" dirty="0" err="1"/>
              <a:t>fruit</a:t>
            </a:r>
            <a:r>
              <a:rPr lang="hr-HR" dirty="0"/>
              <a:t>,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inside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fruit</a:t>
            </a:r>
            <a:r>
              <a:rPr lang="hr-HR" dirty="0"/>
              <a:t> 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317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3FEE73-2032-D63F-2E8A-0F98E9DD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PEAR FRUIT :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FE5700-70B0-56B3-585D-E42EB33F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pear</a:t>
            </a:r>
            <a:r>
              <a:rPr lang="hr-HR" sz="2000" dirty="0"/>
              <a:t> </a:t>
            </a:r>
            <a:r>
              <a:rPr lang="hr-HR" sz="2000" dirty="0" err="1"/>
              <a:t>fruit</a:t>
            </a:r>
            <a:r>
              <a:rPr lang="hr-HR" sz="2000" dirty="0"/>
              <a:t> </a:t>
            </a:r>
            <a:r>
              <a:rPr lang="hr-HR" sz="2000" dirty="0" err="1"/>
              <a:t>consists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a </a:t>
            </a:r>
            <a:r>
              <a:rPr lang="hr-HR" sz="2000" dirty="0" err="1"/>
              <a:t>stalk</a:t>
            </a:r>
            <a:r>
              <a:rPr lang="hr-HR" sz="2000" dirty="0"/>
              <a:t>, </a:t>
            </a:r>
            <a:r>
              <a:rPr lang="hr-HR" sz="2000" dirty="0" err="1"/>
              <a:t>neck</a:t>
            </a:r>
            <a:r>
              <a:rPr lang="hr-HR" sz="2000" dirty="0"/>
              <a:t> (</a:t>
            </a:r>
            <a:r>
              <a:rPr lang="hr-HR" sz="2000" dirty="0" err="1"/>
              <a:t>narrow</a:t>
            </a:r>
            <a:r>
              <a:rPr lang="hr-HR" sz="2000" dirty="0"/>
              <a:t> </a:t>
            </a:r>
            <a:r>
              <a:rPr lang="hr-HR" sz="2000" dirty="0" err="1"/>
              <a:t>part</a:t>
            </a:r>
            <a:r>
              <a:rPr lang="hr-HR" sz="2000" dirty="0"/>
              <a:t>)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body</a:t>
            </a:r>
            <a:r>
              <a:rPr lang="hr-HR" sz="2000" dirty="0"/>
              <a:t> (</a:t>
            </a:r>
            <a:r>
              <a:rPr lang="hr-HR" sz="2000" dirty="0" err="1"/>
              <a:t>thick</a:t>
            </a:r>
            <a:r>
              <a:rPr lang="hr-HR" sz="2000" dirty="0"/>
              <a:t> </a:t>
            </a:r>
            <a:r>
              <a:rPr lang="hr-HR" sz="2000" dirty="0" err="1"/>
              <a:t>part</a:t>
            </a:r>
            <a:r>
              <a:rPr lang="hr-HR" sz="2000" dirty="0"/>
              <a:t>).</a:t>
            </a:r>
          </a:p>
          <a:p>
            <a:r>
              <a:rPr lang="hr-HR" sz="2000" dirty="0"/>
              <a:t>At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very</a:t>
            </a:r>
            <a:r>
              <a:rPr lang="hr-HR" sz="2000" dirty="0"/>
              <a:t> </a:t>
            </a:r>
            <a:r>
              <a:rPr lang="hr-HR" sz="2000" dirty="0" err="1"/>
              <a:t>bottom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calyx</a:t>
            </a:r>
            <a:r>
              <a:rPr lang="hr-HR" sz="2000" dirty="0"/>
              <a:t>.</a:t>
            </a:r>
            <a:endParaRPr lang="sr-Latn-RS" sz="20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2667B339-0F7C-DFF6-6030-85404A298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1790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6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63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FD8A321-74EB-CD88-F56B-89885896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24361" b="-1"/>
          <a:stretch/>
        </p:blipFill>
        <p:spPr>
          <a:xfrm>
            <a:off x="7119078" y="1792518"/>
            <a:ext cx="5072920" cy="506548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6BB5C8-EA6A-907C-380B-0CEFA926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hr-HR" dirty="0"/>
              <a:t>TYPES OF PEARS :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80D449-5EEF-13DF-0DF6-F61BA4ADC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hr-HR" dirty="0"/>
              <a:t>There are 72 types of pears, and the most famous are “tepka”, “batuga” or “gnjilača”</a:t>
            </a:r>
          </a:p>
          <a:p>
            <a:r>
              <a:rPr lang="hr-HR" dirty="0"/>
              <a:t>Some other types of pears are : Abbe fetel, Angelina, Augustinka, Babushka, Bonte…</a:t>
            </a:r>
            <a:endParaRPr lang="sr-Latn-R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2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21841A-DF2D-FB76-4886-F1EBE66A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hr-HR" dirty="0"/>
              <a:t>ABBE FETEL :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A3FF0-2A33-4CA0-A417-B7A91F14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553581"/>
          </a:xfrm>
        </p:spPr>
        <p:txBody>
          <a:bodyPr>
            <a:normAutofit/>
          </a:bodyPr>
          <a:lstStyle/>
          <a:p>
            <a:r>
              <a:rPr lang="hr-HR" sz="2000" dirty="0" err="1"/>
              <a:t>Abate</a:t>
            </a:r>
            <a:r>
              <a:rPr lang="hr-HR" sz="2000" dirty="0"/>
              <a:t> </a:t>
            </a:r>
            <a:r>
              <a:rPr lang="hr-HR" sz="2000" dirty="0" err="1"/>
              <a:t>or</a:t>
            </a:r>
            <a:r>
              <a:rPr lang="hr-HR" sz="2000" dirty="0"/>
              <a:t> </a:t>
            </a:r>
            <a:r>
              <a:rPr lang="hr-HR" sz="2000" dirty="0" err="1"/>
              <a:t>Abbe</a:t>
            </a:r>
            <a:r>
              <a:rPr lang="hr-HR" sz="2000" dirty="0"/>
              <a:t> </a:t>
            </a:r>
            <a:r>
              <a:rPr lang="hr-HR" sz="2000" dirty="0" err="1"/>
              <a:t>fetel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a </a:t>
            </a:r>
            <a:r>
              <a:rPr lang="hr-HR" sz="2000" dirty="0" err="1"/>
              <a:t>variety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European </a:t>
            </a:r>
            <a:r>
              <a:rPr lang="hr-HR" sz="2000" dirty="0" err="1"/>
              <a:t>pear</a:t>
            </a:r>
            <a:r>
              <a:rPr lang="hr-HR" sz="2000" dirty="0"/>
              <a:t>.</a:t>
            </a:r>
          </a:p>
          <a:p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is</a:t>
            </a:r>
            <a:r>
              <a:rPr lang="hr-HR" sz="2000" dirty="0"/>
              <a:t> </a:t>
            </a:r>
            <a:r>
              <a:rPr lang="hr-HR" sz="2000" dirty="0" err="1"/>
              <a:t>origianally</a:t>
            </a:r>
            <a:r>
              <a:rPr lang="hr-HR" sz="2000" dirty="0"/>
              <a:t> </a:t>
            </a:r>
            <a:r>
              <a:rPr lang="hr-HR" sz="2000" dirty="0" err="1"/>
              <a:t>from</a:t>
            </a:r>
            <a:r>
              <a:rPr lang="hr-HR" sz="2000" dirty="0"/>
              <a:t> France.</a:t>
            </a:r>
          </a:p>
          <a:p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was</a:t>
            </a:r>
            <a:r>
              <a:rPr lang="hr-HR" sz="2000" dirty="0"/>
              <a:t> </a:t>
            </a:r>
            <a:r>
              <a:rPr lang="hr-HR" sz="2000" dirty="0" err="1"/>
              <a:t>named</a:t>
            </a:r>
            <a:r>
              <a:rPr lang="hr-HR" sz="2000" dirty="0"/>
              <a:t> </a:t>
            </a:r>
            <a:r>
              <a:rPr lang="hr-HR" sz="2000" dirty="0" err="1"/>
              <a:t>after</a:t>
            </a:r>
            <a:r>
              <a:rPr lang="hr-HR" sz="2000" dirty="0"/>
              <a:t> </a:t>
            </a:r>
            <a:r>
              <a:rPr lang="hr-HR" sz="2000" dirty="0" err="1"/>
              <a:t>Abbot</a:t>
            </a:r>
            <a:r>
              <a:rPr lang="hr-HR" sz="2000" dirty="0"/>
              <a:t> </a:t>
            </a:r>
            <a:r>
              <a:rPr lang="hr-HR" sz="2000" dirty="0" err="1"/>
              <a:t>Fetel</a:t>
            </a:r>
            <a:r>
              <a:rPr lang="hr-HR" sz="2000" dirty="0"/>
              <a:t>, </a:t>
            </a:r>
            <a:r>
              <a:rPr lang="hr-HR" sz="2000" dirty="0" err="1"/>
              <a:t>who</a:t>
            </a:r>
            <a:r>
              <a:rPr lang="hr-HR" sz="2000" dirty="0"/>
              <a:t> </a:t>
            </a:r>
            <a:r>
              <a:rPr lang="hr-HR" sz="2000" dirty="0" err="1"/>
              <a:t>acquired</a:t>
            </a:r>
            <a:r>
              <a:rPr lang="hr-HR" sz="2000" dirty="0"/>
              <a:t> </a:t>
            </a:r>
            <a:r>
              <a:rPr lang="hr-HR" sz="2000" dirty="0" err="1"/>
              <a:t>it</a:t>
            </a:r>
            <a:r>
              <a:rPr lang="hr-HR" sz="2000" dirty="0"/>
              <a:t>.</a:t>
            </a:r>
          </a:p>
          <a:p>
            <a:r>
              <a:rPr lang="hr-HR" sz="2000" dirty="0"/>
              <a:t>He </a:t>
            </a:r>
            <a:r>
              <a:rPr lang="hr-HR" sz="2000" dirty="0" err="1"/>
              <a:t>began</a:t>
            </a:r>
            <a:r>
              <a:rPr lang="hr-HR" sz="2000" dirty="0"/>
              <a:t> </a:t>
            </a:r>
            <a:r>
              <a:rPr lang="hr-HR" sz="2000" dirty="0" err="1"/>
              <a:t>working</a:t>
            </a:r>
            <a:r>
              <a:rPr lang="hr-HR" sz="2000" dirty="0"/>
              <a:t> on </a:t>
            </a:r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1865, </a:t>
            </a:r>
            <a:r>
              <a:rPr lang="hr-HR" sz="2000" dirty="0" err="1"/>
              <a:t>while</a:t>
            </a:r>
            <a:r>
              <a:rPr lang="hr-HR" sz="2000" dirty="0"/>
              <a:t> he </a:t>
            </a:r>
            <a:r>
              <a:rPr lang="hr-HR" sz="2000" dirty="0" err="1"/>
              <a:t>was</a:t>
            </a:r>
            <a:r>
              <a:rPr lang="hr-HR" sz="2000" dirty="0"/>
              <a:t> </a:t>
            </a:r>
            <a:r>
              <a:rPr lang="hr-HR" sz="2000" dirty="0" err="1"/>
              <a:t>priest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Cheesy</a:t>
            </a:r>
            <a:r>
              <a:rPr lang="hr-HR" sz="2000" dirty="0"/>
              <a:t>, </a:t>
            </a:r>
            <a:r>
              <a:rPr lang="hr-HR" sz="2000" dirty="0" err="1"/>
              <a:t>Rhone</a:t>
            </a:r>
            <a:r>
              <a:rPr lang="hr-HR" sz="2000" dirty="0"/>
              <a:t>, </a:t>
            </a:r>
            <a:r>
              <a:rPr lang="hr-HR" sz="2000" dirty="0" err="1"/>
              <a:t>using</a:t>
            </a:r>
            <a:r>
              <a:rPr lang="hr-HR" sz="2000" dirty="0"/>
              <a:t> </a:t>
            </a:r>
            <a:r>
              <a:rPr lang="hr-HR" sz="2000" dirty="0" err="1"/>
              <a:t>several</a:t>
            </a:r>
            <a:r>
              <a:rPr lang="hr-HR" sz="2000" dirty="0"/>
              <a:t> </a:t>
            </a:r>
            <a:r>
              <a:rPr lang="hr-HR" sz="2000" dirty="0" err="1"/>
              <a:t>local</a:t>
            </a:r>
            <a:r>
              <a:rPr lang="hr-HR" sz="2000" dirty="0"/>
              <a:t> </a:t>
            </a:r>
            <a:r>
              <a:rPr lang="hr-HR" sz="2000" dirty="0" err="1"/>
              <a:t>cultivars</a:t>
            </a:r>
            <a:r>
              <a:rPr lang="hr-HR" sz="2000" dirty="0"/>
              <a:t> as a </a:t>
            </a:r>
            <a:r>
              <a:rPr lang="hr-HR" sz="2000" dirty="0" err="1"/>
              <a:t>starting</a:t>
            </a:r>
            <a:r>
              <a:rPr lang="hr-HR" sz="2000" dirty="0"/>
              <a:t> </a:t>
            </a:r>
            <a:r>
              <a:rPr lang="hr-HR" sz="2000" dirty="0" err="1"/>
              <a:t>point</a:t>
            </a:r>
            <a:r>
              <a:rPr lang="hr-HR" sz="2000" dirty="0"/>
              <a:t>.</a:t>
            </a:r>
            <a:endParaRPr lang="sr-Latn-RS" sz="20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40F7F0F-60A7-BE21-7D28-2099E2C699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05" y="122465"/>
            <a:ext cx="4209281" cy="2820218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4DB46803-FC26-88E4-A29C-35BC51BF3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72" y="3188042"/>
            <a:ext cx="2568448" cy="342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ED14CA-9C2B-855A-7B8B-7BC62934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lang="hr-HR" sz="4000" dirty="0"/>
              <a:t>ANGELINA : </a:t>
            </a:r>
            <a:endParaRPr lang="sr-Latn-RS" sz="40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B46D51F-204D-6AB9-0CE7-C3D8690A3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0" y="1004512"/>
            <a:ext cx="3876165" cy="441728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927A5D-81FD-A3A2-63A4-13B4E53D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r>
              <a:rPr lang="hr-HR" sz="2000" dirty="0"/>
              <a:t>Pear Angelina is extremely beautiful, yellow with a little </a:t>
            </a:r>
            <a:r>
              <a:rPr lang="hr-HR" sz="2000" dirty="0" err="1"/>
              <a:t>brown</a:t>
            </a:r>
            <a:r>
              <a:rPr lang="hr-HR" sz="2000" dirty="0"/>
              <a:t> </a:t>
            </a:r>
            <a:r>
              <a:rPr lang="hr-HR" sz="2000" dirty="0" err="1"/>
              <a:t>surface</a:t>
            </a:r>
            <a:r>
              <a:rPr lang="hr-HR" sz="2000" dirty="0"/>
              <a:t>.</a:t>
            </a:r>
          </a:p>
          <a:p>
            <a:r>
              <a:rPr lang="hr-HR" sz="2000" dirty="0"/>
              <a:t>About 15 cm long and large 350 g</a:t>
            </a:r>
          </a:p>
          <a:p>
            <a:r>
              <a:rPr lang="hr-HR" sz="2000" dirty="0"/>
              <a:t>The meat is very sweet and juicy</a:t>
            </a:r>
          </a:p>
          <a:p>
            <a:r>
              <a:rPr lang="hr-HR" sz="2000" dirty="0" err="1"/>
              <a:t>It</a:t>
            </a:r>
            <a:r>
              <a:rPr lang="hr-HR" sz="2000" dirty="0"/>
              <a:t> </a:t>
            </a:r>
            <a:r>
              <a:rPr lang="hr-HR" sz="2000" dirty="0" err="1"/>
              <a:t>ripens</a:t>
            </a:r>
            <a:r>
              <a:rPr lang="hr-HR" sz="2000" dirty="0"/>
              <a:t> at the end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September</a:t>
            </a:r>
            <a:endParaRPr lang="hr-HR" sz="2000" dirty="0"/>
          </a:p>
          <a:p>
            <a:r>
              <a:rPr lang="hr-HR" sz="2000" dirty="0"/>
              <a:t>The petiole is short and thick</a:t>
            </a:r>
            <a:endParaRPr lang="sr-Latn-R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3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4B0E74A-234E-68A2-7F5C-0F456A62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AUGUSTINKA : </a:t>
            </a:r>
            <a:endParaRPr lang="sr-Latn-R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D2BF7A-732E-6270-0CC6-52CCD021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hr-HR" sz="2400" dirty="0" err="1"/>
              <a:t>Augustinka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a </a:t>
            </a:r>
            <a:r>
              <a:rPr lang="hr-HR" sz="2400" dirty="0" err="1"/>
              <a:t>medium-sized</a:t>
            </a:r>
            <a:r>
              <a:rPr lang="hr-HR" sz="2400" dirty="0"/>
              <a:t> to </a:t>
            </a:r>
            <a:r>
              <a:rPr lang="hr-HR" sz="2400" dirty="0" err="1"/>
              <a:t>large</a:t>
            </a:r>
            <a:r>
              <a:rPr lang="hr-HR" sz="2400" dirty="0"/>
              <a:t> </a:t>
            </a:r>
            <a:r>
              <a:rPr lang="hr-HR" sz="2400" dirty="0" err="1"/>
              <a:t>pear</a:t>
            </a:r>
            <a:r>
              <a:rPr lang="hr-HR" sz="2400" dirty="0"/>
              <a:t>, </a:t>
            </a:r>
            <a:r>
              <a:rPr lang="hr-HR" sz="2400" dirty="0" err="1"/>
              <a:t>with</a:t>
            </a:r>
            <a:r>
              <a:rPr lang="hr-HR" sz="2400" dirty="0"/>
              <a:t> a </a:t>
            </a:r>
            <a:r>
              <a:rPr lang="hr-HR" sz="2400" dirty="0" err="1"/>
              <a:t>golden</a:t>
            </a:r>
            <a:r>
              <a:rPr lang="hr-HR" sz="2400" dirty="0"/>
              <a:t> </a:t>
            </a:r>
            <a:r>
              <a:rPr lang="hr-HR" sz="2400" dirty="0" err="1"/>
              <a:t>brown</a:t>
            </a:r>
            <a:r>
              <a:rPr lang="hr-HR" sz="2400" dirty="0"/>
              <a:t> </a:t>
            </a:r>
            <a:r>
              <a:rPr lang="hr-HR" sz="2400" dirty="0" err="1"/>
              <a:t>skin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soft</a:t>
            </a:r>
            <a:r>
              <a:rPr lang="hr-HR" sz="2400" dirty="0"/>
              <a:t>.</a:t>
            </a:r>
          </a:p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flesh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beautiful</a:t>
            </a:r>
            <a:r>
              <a:rPr lang="hr-HR" sz="2400" dirty="0"/>
              <a:t> </a:t>
            </a:r>
            <a:r>
              <a:rPr lang="hr-HR" sz="2400" dirty="0" err="1"/>
              <a:t>pear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juicy</a:t>
            </a:r>
            <a:r>
              <a:rPr lang="hr-HR" sz="2400" dirty="0"/>
              <a:t>, </a:t>
            </a:r>
            <a:r>
              <a:rPr lang="hr-HR" sz="2400" dirty="0" err="1"/>
              <a:t>sweet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fine </a:t>
            </a:r>
            <a:r>
              <a:rPr lang="hr-HR" sz="2400" dirty="0" err="1"/>
              <a:t>structure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flesh.It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very</a:t>
            </a:r>
            <a:r>
              <a:rPr lang="hr-HR" sz="2400" dirty="0"/>
              <a:t> </a:t>
            </a:r>
            <a:r>
              <a:rPr lang="hr-HR" sz="2400" dirty="0" err="1"/>
              <a:t>tasty</a:t>
            </a:r>
            <a:r>
              <a:rPr lang="hr-HR" sz="2400" dirty="0"/>
              <a:t>,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has</a:t>
            </a:r>
            <a:r>
              <a:rPr lang="hr-HR" sz="2400" dirty="0"/>
              <a:t> </a:t>
            </a:r>
            <a:r>
              <a:rPr lang="hr-HR" sz="2400" dirty="0" err="1"/>
              <a:t>just</a:t>
            </a:r>
            <a:r>
              <a:rPr lang="hr-HR" sz="2400" dirty="0"/>
              <a:t> </a:t>
            </a:r>
            <a:r>
              <a:rPr lang="hr-HR" sz="2400" dirty="0" err="1"/>
              <a:t>enough</a:t>
            </a:r>
            <a:r>
              <a:rPr lang="hr-HR" sz="2400" dirty="0"/>
              <a:t> </a:t>
            </a:r>
            <a:r>
              <a:rPr lang="hr-HR" sz="2400" dirty="0" err="1"/>
              <a:t>acid</a:t>
            </a:r>
            <a:r>
              <a:rPr lang="hr-HR" sz="2400" dirty="0"/>
              <a:t> to </a:t>
            </a:r>
            <a:r>
              <a:rPr lang="hr-HR" sz="2400" dirty="0" err="1"/>
              <a:t>refresh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give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sweet</a:t>
            </a:r>
            <a:r>
              <a:rPr lang="hr-HR" sz="2400" dirty="0"/>
              <a:t> note </a:t>
            </a:r>
            <a:r>
              <a:rPr lang="hr-HR" sz="2400" dirty="0" err="1"/>
              <a:t>an</a:t>
            </a:r>
            <a:r>
              <a:rPr lang="hr-HR" sz="2400" dirty="0"/>
              <a:t> </a:t>
            </a:r>
            <a:r>
              <a:rPr lang="hr-HR" sz="2400" dirty="0" err="1"/>
              <a:t>expressiveness</a:t>
            </a:r>
            <a:r>
              <a:rPr lang="hr-HR" sz="2400" dirty="0"/>
              <a:t>.</a:t>
            </a:r>
          </a:p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tree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 </a:t>
            </a:r>
            <a:r>
              <a:rPr lang="hr-HR" sz="2400" dirty="0" err="1"/>
              <a:t>located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Koprivnica</a:t>
            </a:r>
          </a:p>
          <a:p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variety</a:t>
            </a:r>
            <a:r>
              <a:rPr lang="hr-HR" sz="2400" dirty="0"/>
              <a:t> </a:t>
            </a:r>
            <a:r>
              <a:rPr lang="hr-HR" sz="2400" dirty="0" err="1"/>
              <a:t>belongs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summer-autumn</a:t>
            </a:r>
            <a:r>
              <a:rPr lang="hr-HR" sz="2400" dirty="0"/>
              <a:t> </a:t>
            </a:r>
            <a:r>
              <a:rPr lang="hr-HR" sz="2400" dirty="0" err="1"/>
              <a:t>varieties</a:t>
            </a:r>
            <a:r>
              <a:rPr lang="hr-HR" sz="2400" dirty="0"/>
              <a:t>.</a:t>
            </a:r>
            <a:endParaRPr lang="sr-Latn-RS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AA35E1B-A30B-5B2C-3493-B409F440B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r="-3" b="-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784F2A4-F1D9-57A8-1953-27FACD73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hr-HR" dirty="0"/>
              <a:t>BABUSHKA : </a:t>
            </a:r>
            <a:endParaRPr lang="sr-Latn-R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97261EE-6441-28BC-F48E-C7E591A41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1" y="983767"/>
            <a:ext cx="3088969" cy="506388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7FE48B-E8BE-1851-8D48-4EE88C49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>
            <a:normAutofit/>
          </a:bodyPr>
          <a:lstStyle/>
          <a:p>
            <a:r>
              <a:rPr lang="sr-Latn-RS" sz="2000"/>
              <a:t>350 g</a:t>
            </a:r>
            <a:endParaRPr lang="hr-HR" sz="2000"/>
          </a:p>
          <a:p>
            <a:r>
              <a:rPr lang="hr-HR" sz="2000"/>
              <a:t>The meat is soft, white and very fine</a:t>
            </a: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166503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524A28-5DE3-36F6-A1D4-054B0456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BONTE : </a:t>
            </a:r>
            <a:endParaRPr lang="sr-Latn-R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34C6FA-FB2D-082D-609C-C4B9BF963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hr-HR" dirty="0"/>
              <a:t>Bonte is an extremely large pear</a:t>
            </a:r>
          </a:p>
          <a:p>
            <a:r>
              <a:rPr lang="hr-HR" dirty="0"/>
              <a:t>527 g</a:t>
            </a:r>
          </a:p>
          <a:p>
            <a:r>
              <a:rPr lang="hr-HR" dirty="0"/>
              <a:t>Irregular pear-shaped</a:t>
            </a:r>
          </a:p>
          <a:p>
            <a:r>
              <a:rPr lang="hr-HR" dirty="0"/>
              <a:t>It is very tasty when it is not fully ripe, it is yellow, juicy, sweet and has yellow flesh</a:t>
            </a:r>
          </a:p>
          <a:p>
            <a:r>
              <a:rPr lang="sr-Latn-RS" dirty="0"/>
              <a:t>The old tree of this pear is in Cvetkovac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36B507F-8946-D5CA-6995-1E11F0381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989" y="1681618"/>
            <a:ext cx="4200588" cy="315044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0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Široki zaslon</PresentationFormat>
  <Paragraphs>41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Meiryo</vt:lpstr>
      <vt:lpstr>Arial</vt:lpstr>
      <vt:lpstr>Calibri</vt:lpstr>
      <vt:lpstr>Calibri Light</vt:lpstr>
      <vt:lpstr>Tema sustava Office</vt:lpstr>
      <vt:lpstr>PEAR</vt:lpstr>
      <vt:lpstr>PowerPoint prezentacija</vt:lpstr>
      <vt:lpstr>PEAR FRUIT : </vt:lpstr>
      <vt:lpstr>TYPES OF PEARS : </vt:lpstr>
      <vt:lpstr>ABBE FETEL : </vt:lpstr>
      <vt:lpstr>ANGELINA : </vt:lpstr>
      <vt:lpstr>AUGUSTINKA : </vt:lpstr>
      <vt:lpstr>BABUSHKA : </vt:lpstr>
      <vt:lpstr>BONTE : </vt:lpstr>
      <vt:lpstr>SOURCES : </vt:lpstr>
      <vt:lpstr>THANK YOU FOR ATTENTION!!!!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</dc:title>
  <dc:creator>Noa Tešija</dc:creator>
  <cp:lastModifiedBy>Marijana Buljan</cp:lastModifiedBy>
  <cp:revision>6</cp:revision>
  <dcterms:created xsi:type="dcterms:W3CDTF">2022-10-06T14:28:35Z</dcterms:created>
  <dcterms:modified xsi:type="dcterms:W3CDTF">2022-10-16T13:11:34Z</dcterms:modified>
</cp:coreProperties>
</file>