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59" r:id="rId6"/>
    <p:sldId id="257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4416-3960-D7C3-AE09-5BBE2E5BF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F745D-7A09-4DE9-2AC5-337FD6CE3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C204B-3556-F394-E9FE-BBD2463A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7EC48-9A09-B54A-347C-F292E3FE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CE5C0-ABF8-6316-51E2-DE2DBD23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004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6BFA0-A7C7-908E-6A2B-CB8D61B5C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3B7BA-F4BF-0091-5068-3B8A1666F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DCA1B-8532-B171-36C2-26600B523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2177A-1F5A-5344-FD01-D5AF179B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C8A61-F653-2A5F-0379-741A818F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785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7F499-0C65-6FE6-0B22-3F824E304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A86C2-2324-9D15-EE4D-D8CC2114D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A0F05-5668-D733-2985-13896C53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AA763-6826-AC3C-E32D-2EF80EBE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003DA-B255-CB7C-A92A-AD1C15C5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110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2770E-F4DA-7657-235C-BEBDF53E9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88981-B3CA-074C-F5D0-E008286E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8D353-C8AD-E282-318E-6A17523A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6B163-1CEF-5F38-2F93-6193B1AC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186DF-00CF-DF0A-1B10-979A848A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697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29AC-DF85-D865-BF4F-9CFDF3F7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12DE9-C50A-062C-5E50-34D8BD57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5A2C4-82B1-E5B9-3644-B0AFCF55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0252B-AA1D-BBFB-41FE-3863BA6B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82F88-E379-EABD-8225-05E640D4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369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C69E-CEC1-50EB-FBE1-EE769281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8288E-4195-8458-3920-BD47EF20D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958D2-39FD-0793-793D-EEF57256B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EF408-E00B-83A0-9B67-CA1732C8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C1BAE-B606-FE7A-C964-CDBD4D22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A416F-C8BA-91F6-0F3C-DD7AD8E5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75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4EB5C-E05D-4347-D80A-51BA2D1A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FA724-D1C6-F84A-A0AC-4CD3229BE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C3376-B56B-D0C9-9287-143E10B82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85277-3159-83FF-B46D-DCAFFF497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3DECC-A6D7-9461-DAFD-AFE5DAC99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40DBA-DAFA-BBAD-B232-F30E6D98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5F0BF0-819D-5135-CDF9-381CD9347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2E87F-C5A4-B255-248C-5F4F5659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050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B52E-7D1B-F227-2FC6-7485D7FB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6A2FB-40EE-7EEC-45CF-E62870C8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175C80-D0A6-F8C4-94B5-E5B23357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BABD9-0AE9-105F-185E-9625B8E3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80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0EC1A-2382-40F9-D46E-8A064AF9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B6B8B-F7D7-07DA-0ABE-7F7CFA44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C61C1-E3ED-9146-0CCE-4F7F0060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57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62C31-37E2-8819-642F-BA68BE8D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3C867-6059-9BD9-DA1F-1E66A2E8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57975-71DB-0671-977A-DEA516D23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815B0-F1DB-94D8-198C-73912FAC0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66204-2798-06A9-BBD2-3C4C54D1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486C-1301-3654-F7FD-57D1F50C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73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38E7F-35DD-76E7-63AE-ABD2F38B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D0BE3E-3F52-2986-E65E-F9D197C8A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3F6A3-1043-3ADA-061D-E1A0B400C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F097F-13B8-4119-E152-D7074F10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7D00D-D201-5DDF-0BC4-E503468E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48579-2BB1-0CA3-6281-17628FA2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3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BCA643-6D7B-9B75-80E6-FEA610807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13CF9-37A0-8B98-E4FA-848DC585B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B9639-786B-B8EE-33EE-9EBA66C66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2118D-BDA4-4AC5-AA61-012D838B841F}" type="datetimeFigureOut">
              <a:rPr lang="hr-HR" smtClean="0"/>
              <a:t>16.10.2022.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0C7C6-4192-61C2-721A-2C84581BF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7B4B4-BF6B-86B8-3C4B-EA6AB11C2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6E9F0-B295-4859-AF32-1EA8F43302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29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00C11E-0A7C-3CEE-3762-2B92BC625DBA}"/>
              </a:ext>
            </a:extLst>
          </p:cNvPr>
          <p:cNvSpPr/>
          <p:nvPr/>
        </p:nvSpPr>
        <p:spPr>
          <a:xfrm>
            <a:off x="3773010" y="2828835"/>
            <a:ext cx="44832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PEARS</a:t>
            </a:r>
          </a:p>
        </p:txBody>
      </p:sp>
    </p:spTree>
    <p:extLst>
      <p:ext uri="{BB962C8B-B14F-4D97-AF65-F5344CB8AC3E}">
        <p14:creationId xmlns:p14="http://schemas.microsoft.com/office/powerpoint/2010/main" val="154247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ars with a face drawn on them&#10;&#10;Description automatically generated with medium confidence">
            <a:extLst>
              <a:ext uri="{FF2B5EF4-FFF2-40B4-BE49-F238E27FC236}">
                <a16:creationId xmlns:a16="http://schemas.microsoft.com/office/drawing/2014/main" id="{7DFF82C8-8856-B7D6-981E-ADEF1F09D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549" y="3786742"/>
            <a:ext cx="2143125" cy="21431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A0BA316-E7C7-CE12-AF1A-E76610031A35}"/>
              </a:ext>
            </a:extLst>
          </p:cNvPr>
          <p:cNvSpPr/>
          <p:nvPr/>
        </p:nvSpPr>
        <p:spPr>
          <a:xfrm>
            <a:off x="1227835" y="762934"/>
            <a:ext cx="101313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Pears are fruits growing on the tree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ll over the world.</a:t>
            </a:r>
            <a:r>
              <a:rPr lang="hr-HR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They</a:t>
            </a:r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are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very healthy and tasty.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Pears can be</a:t>
            </a:r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yellow and green</a:t>
            </a:r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r>
              <a:rPr lang="hr-HR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</a:t>
            </a:r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r-HR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different</a:t>
            </a:r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r-HR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shapes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/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 descr="A picture containing meal, snack food&#10;&#10;Description automatically generated">
            <a:extLst>
              <a:ext uri="{FF2B5EF4-FFF2-40B4-BE49-F238E27FC236}">
                <a16:creationId xmlns:a16="http://schemas.microsoft.com/office/drawing/2014/main" id="{E6808CBC-CECF-4B55-8D45-BB4F3C01C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67" y="4067729"/>
            <a:ext cx="2886075" cy="1581150"/>
          </a:xfrm>
          <a:prstGeom prst="rect">
            <a:avLst/>
          </a:prstGeom>
        </p:spPr>
      </p:pic>
      <p:pic>
        <p:nvPicPr>
          <p:cNvPr id="12" name="Picture 11" descr="A tree in a field&#10;&#10;Description automatically generated">
            <a:extLst>
              <a:ext uri="{FF2B5EF4-FFF2-40B4-BE49-F238E27FC236}">
                <a16:creationId xmlns:a16="http://schemas.microsoft.com/office/drawing/2014/main" id="{9553FC8C-7839-229F-0064-177CB1581E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199" y="3686729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2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35474B-F56E-303C-B21A-DC4ECAAC9F9B}"/>
              </a:ext>
            </a:extLst>
          </p:cNvPr>
          <p:cNvSpPr/>
          <p:nvPr/>
        </p:nvSpPr>
        <p:spPr>
          <a:xfrm>
            <a:off x="707411" y="517099"/>
            <a:ext cx="1122108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They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grow in autumn but we can find </a:t>
            </a:r>
            <a:r>
              <a:rPr lang="hr-HR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them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throughout the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whole year.</a:t>
            </a:r>
          </a:p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Pears are rich with </a:t>
            </a:r>
            <a:r>
              <a:rPr lang="en-US" sz="3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calcium,magnesium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lots of </a:t>
            </a:r>
            <a:r>
              <a:rPr lang="hr-HR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</a:t>
            </a:r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vitamins.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6" name="Picture 5" descr="A picture containing variety, sale&#10;&#10;Description automatically generated">
            <a:extLst>
              <a:ext uri="{FF2B5EF4-FFF2-40B4-BE49-F238E27FC236}">
                <a16:creationId xmlns:a16="http://schemas.microsoft.com/office/drawing/2014/main" id="{5A4ADC26-A7B3-007F-0F95-6D5F79864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842" y="2723935"/>
            <a:ext cx="6104623" cy="406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2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BE2108-235D-0B85-2D7C-CC6827FC10FF}"/>
              </a:ext>
            </a:extLst>
          </p:cNvPr>
          <p:cNvSpPr/>
          <p:nvPr/>
        </p:nvSpPr>
        <p:spPr>
          <a:xfrm>
            <a:off x="1230682" y="481588"/>
            <a:ext cx="987270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can make  drinks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 pears </a:t>
            </a:r>
            <a:r>
              <a:rPr lang="hr-H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like juice, tea or smoothie</a:t>
            </a:r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lots of food 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like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cake,pie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porridge for babies.</a:t>
            </a:r>
          </a:p>
          <a:p>
            <a:pPr algn="ctr"/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Picture 10" descr="A picture containing fruit&#10;&#10;Description automatically generated">
            <a:extLst>
              <a:ext uri="{FF2B5EF4-FFF2-40B4-BE49-F238E27FC236}">
                <a16:creationId xmlns:a16="http://schemas.microsoft.com/office/drawing/2014/main" id="{71D2E439-F06F-9901-90E4-ED24A03BB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570" y="2557462"/>
            <a:ext cx="5738859" cy="381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7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DFA365-D355-90B5-DD60-1CA519155755}"/>
              </a:ext>
            </a:extLst>
          </p:cNvPr>
          <p:cNvSpPr/>
          <p:nvPr/>
        </p:nvSpPr>
        <p:spPr>
          <a:xfrm>
            <a:off x="1061710" y="1443840"/>
            <a:ext cx="3712170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Smoothie recipe: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-one pear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-one banana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-half cup of yogurt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-half cup of water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Wingdings" panose="05000000000000000000" pitchFamily="2" charset="2"/>
            </a:endParaRPr>
          </a:p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-a little bit of sugar</a:t>
            </a:r>
          </a:p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 descr="A picture containing indoor&#10;&#10;Description automatically generated">
            <a:extLst>
              <a:ext uri="{FF2B5EF4-FFF2-40B4-BE49-F238E27FC236}">
                <a16:creationId xmlns:a16="http://schemas.microsoft.com/office/drawing/2014/main" id="{8484AC9E-EB2A-04B2-1286-9157DDCEA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620" y="1022989"/>
            <a:ext cx="4812021" cy="481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09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4E622A-45C3-61EA-5309-059D73894145}"/>
              </a:ext>
            </a:extLst>
          </p:cNvPr>
          <p:cNvSpPr/>
          <p:nvPr/>
        </p:nvSpPr>
        <p:spPr>
          <a:xfrm>
            <a:off x="2572279" y="2967335"/>
            <a:ext cx="7047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THANKS FOR WATCHING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A106AB-D91A-B31F-51E8-3124AB0717F2}"/>
              </a:ext>
            </a:extLst>
          </p:cNvPr>
          <p:cNvSpPr/>
          <p:nvPr/>
        </p:nvSpPr>
        <p:spPr>
          <a:xfrm>
            <a:off x="2296725" y="4574193"/>
            <a:ext cx="7403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Lana U</a:t>
            </a:r>
            <a:r>
              <a:rPr lang="hr-H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vodić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&amp; Lana B</a:t>
            </a:r>
            <a:r>
              <a:rPr lang="hr-HR" sz="5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ralić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65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120</Words>
  <Application>Microsoft Office PowerPoint</Application>
  <PresentationFormat>Široki zaslon</PresentationFormat>
  <Paragraphs>20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Antonija Bralic (HR)</dc:creator>
  <cp:lastModifiedBy>Marijana Buljan</cp:lastModifiedBy>
  <cp:revision>3</cp:revision>
  <dcterms:created xsi:type="dcterms:W3CDTF">2022-10-01T12:33:44Z</dcterms:created>
  <dcterms:modified xsi:type="dcterms:W3CDTF">2022-10-16T13:24:43Z</dcterms:modified>
</cp:coreProperties>
</file>