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E6F"/>
    <a:srgbClr val="6C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inburghsensors.com/news-and-events/impact-of-technology-on-the-environment-and-environmental-technology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line.com/health/negative-effects-of-technolog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B9D2BBEA-96C7-F340-8730-5FBEA0C252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t="6729" b="14324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8A3844E6-D96A-41C1-870D-EE39760D7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2A92315-CB5C-4EB8-992E-4AA0C5DBC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7E2295D-F9B7-E642-B734-CFFC1B7CC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/>
          <a:lstStyle/>
          <a:p>
            <a:r>
              <a:rPr lang="hr-HR" b="0" i="0">
                <a:solidFill>
                  <a:srgbClr val="222222"/>
                </a:solidFill>
                <a:effectLst/>
                <a:latin typeface="Open Sans"/>
              </a:rPr>
              <a:t>𝐩</a:t>
            </a:r>
            <a:r>
              <a:rPr lang="hr-HR" b="0" i="0">
                <a:effectLst/>
                <a:latin typeface="Open Sans"/>
              </a:rPr>
              <a:t>𝐫𝐨𝐬 𝐚𝐧𝐝 𝐜𝐨𝐧𝐬 𝐨𝐟 𝐮𝐬𝐢𝐧𝐠 𝐦𝐨𝐝𝐞𝐫𝐧 𝐭𝐞𝐜𝐡𝐧𝐨𝐥𝐨𝐠𝐲 </a:t>
            </a:r>
            <a:r>
              <a:rPr lang="ar-AE" b="0" i="0">
                <a:effectLst/>
                <a:latin typeface="Arial" panose="020B0604020202020204" pitchFamily="34" charset="0"/>
              </a:rPr>
              <a:t>˚⸙͎۪۫⋆</a:t>
            </a:r>
            <a:endParaRPr lang="sr-Latn-RS">
              <a:latin typeface="Georgia Pro Black" panose="02000000000000000000" pitchFamily="2" charset="0"/>
              <a:ea typeface="Georgia Pro Black" panose="02000000000000000000" pitchFamily="2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58EB618-EE44-7947-87E6-A709A7515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6" y="4682063"/>
            <a:ext cx="9070848" cy="45720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3600" dirty="0" err="1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Cvita</a:t>
            </a:r>
            <a:r>
              <a:rPr lang="hr-HR" sz="3600" dirty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Grubišić 7.b.</a:t>
            </a:r>
            <a:endParaRPr lang="sr-Latn-RS" sz="3600" dirty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79FECA57-A5E2-44A8-96B6-A95724F80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DE04D-ED96-4A1A-AA20-E4BBEECBF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D8CE3E-8596-4FB7-A9A6-0B18C146B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78D154-D736-4782-853A-1EC344B8E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5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ABBBA982-CAA3-2E45-A2E9-61D35A5D0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4144" b="296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AE8F1B8-5836-5544-A0B4-6F78827F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Autofit/>
          </a:bodyPr>
          <a:lstStyle/>
          <a:p>
            <a:br>
              <a:rPr lang="hr-HR">
                <a:latin typeface="Perpetua Titling MT" panose="02020502060505020804" pitchFamily="18" charset="0"/>
              </a:rPr>
            </a:br>
            <a:r>
              <a:rPr lang="hr-HR">
                <a:latin typeface="Perpetua Titling MT" panose="02020502060505020804" pitchFamily="18" charset="0"/>
              </a:rPr>
              <a:t>My sources </a:t>
            </a:r>
            <a:r>
              <a:rPr lang="hr-HR" b="0" i="0">
                <a:effectLst/>
                <a:latin typeface="Arial" panose="020B0604020202020204" pitchFamily="34" charset="0"/>
              </a:rPr>
              <a:t> (≡^∇^≡)</a:t>
            </a:r>
            <a:br>
              <a:rPr lang="hr-HR" b="0" i="0">
                <a:effectLst/>
                <a:latin typeface="Arial" panose="020B0604020202020204" pitchFamily="34" charset="0"/>
              </a:rPr>
            </a:br>
            <a:endParaRPr lang="sr-Latn-RS">
              <a:latin typeface="Perpetua Titling MT" panose="020205020605050208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5928C5-E972-0E44-A6E4-082AEABB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 head duh </a:t>
            </a:r>
          </a:p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Edinburgh Sensors (website) </a:t>
            </a:r>
            <a:r>
              <a:rPr lang="hr-HR">
                <a:solidFill>
                  <a:srgbClr val="CF6E6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https://edinburghsensors.com/news-and-events/impact-of-technology-on-the-environment-and-environmental-technology/</a:t>
            </a:r>
            <a:endParaRPr lang="hr-HR">
              <a:solidFill>
                <a:srgbClr val="CF6E6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Healthline (website) </a:t>
            </a:r>
            <a:r>
              <a:rPr lang="hr-HR">
                <a:solidFill>
                  <a:srgbClr val="CF6E6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https://www.healthline.com/health/negative-effects-of-technology</a:t>
            </a:r>
            <a:endParaRPr lang="hr-HR">
              <a:solidFill>
                <a:srgbClr val="CF6E6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hr-HR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</p:spTree>
    <p:extLst>
      <p:ext uri="{BB962C8B-B14F-4D97-AF65-F5344CB8AC3E}">
        <p14:creationId xmlns:p14="http://schemas.microsoft.com/office/powerpoint/2010/main" val="2112433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E391207-652A-EF42-BBAB-925F0B8BDF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34337" b="9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53129A6-8B07-8F45-AE35-E81174A2C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61504"/>
          </a:xfrm>
        </p:spPr>
        <p:txBody>
          <a:bodyPr/>
          <a:lstStyle/>
          <a:p>
            <a:r>
              <a:rPr lang="hr-HR" b="0" i="0">
                <a:effectLst/>
                <a:latin typeface="Open Sans"/>
              </a:rPr>
              <a:t>𝓽𝓱𝓪𝓽'𝓼 𝓪𝓵𝓵 𝓯𝓸𝓵𝓴𝓼 :D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16E3E4-6409-A940-99AE-ED33630A5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8" y="4623127"/>
            <a:ext cx="9070848" cy="457201"/>
          </a:xfrm>
        </p:spPr>
        <p:txBody>
          <a:bodyPr/>
          <a:lstStyle/>
          <a:p>
            <a:endParaRPr lang="sr-Latn-R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80700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2A2B8C8-B69C-E549-902B-8E9C9C88C6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261" r="1" b="357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8AC14C2-1AFE-924B-B255-5172BB3A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hr-HR">
                <a:latin typeface="Perpetua Titling MT" panose="02020502060505020804" pitchFamily="18" charset="0"/>
                <a:ea typeface="Microsoft Uighur" panose="02000000000000000000" pitchFamily="2" charset="0"/>
              </a:rPr>
              <a:t>Disclaimer </a:t>
            </a:r>
            <a:r>
              <a:rPr lang="ja-JP" altLang="en-US" b="0" i="0">
                <a:effectLst/>
                <a:latin typeface="Arial" panose="020B0604020202020204" pitchFamily="34" charset="0"/>
              </a:rPr>
              <a:t>ヽ｀、ヽ｀</a:t>
            </a:r>
            <a:endParaRPr lang="sr-Latn-RS">
              <a:latin typeface="Perpetua Titling MT" panose="02020502060505020804" pitchFamily="18" charset="0"/>
              <a:ea typeface="Microsoft Uighur" panose="02000000000000000000" pitchFamily="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504E70-FE6D-A640-B765-3BD3CF19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None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pictures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used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are mine,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found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on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Pinterest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used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ones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that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look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most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similar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things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own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first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few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slides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rest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are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random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)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places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where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didn’t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mention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source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that’s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something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that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knew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beforehand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sources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will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be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mentioned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end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)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first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might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seem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like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I’m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taking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as a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joke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but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I’m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100%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serious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these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are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just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opinions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you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don’t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need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agree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with</a:t>
            </a: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Microsoft Uighur" panose="02000000000000000000" pitchFamily="2" charset="-78"/>
            </a:endParaRPr>
          </a:p>
          <a:p>
            <a:pPr marL="0" indent="0">
              <a:buNone/>
            </a:pP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Microsoft Uighur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</p:spTree>
    <p:extLst>
      <p:ext uri="{BB962C8B-B14F-4D97-AF65-F5344CB8AC3E}">
        <p14:creationId xmlns:p14="http://schemas.microsoft.com/office/powerpoint/2010/main" val="67614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3EF527E-76C9-48D0-AD8D-3694C5FCE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0B011F-6C65-4AC1-9953-6861E70A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F9DD4FC-53B0-704E-AD69-A84EFE38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/>
          <a:lstStyle/>
          <a:p>
            <a:r>
              <a:rPr lang="hr-HR">
                <a:latin typeface="Perpetua Titling MT" panose="02020502060505020804" pitchFamily="18" charset="0"/>
                <a:ea typeface="Microsoft Uighur" panose="02000000000000000000" pitchFamily="2" charset="0"/>
                <a:cs typeface="Microsoft Himalaya" pitchFamily="2" charset="0"/>
              </a:rPr>
              <a:t>Technology i use </a:t>
            </a:r>
            <a:r>
              <a:rPr lang="en-US" altLang="ii-CN" b="0" i="0">
                <a:effectLst/>
                <a:latin typeface="Arial" panose="020B0604020202020204" pitchFamily="34" charset="0"/>
              </a:rPr>
              <a:t>(</a:t>
            </a:r>
            <a:r>
              <a:rPr lang="ii-CN" altLang="en-US" b="0" i="0">
                <a:effectLst/>
                <a:latin typeface="Arial" panose="020B0604020202020204" pitchFamily="34" charset="0"/>
              </a:rPr>
              <a:t>ꈍ</a:t>
            </a:r>
            <a:r>
              <a:rPr lang="hr-HR" b="0" i="0">
                <a:effectLst/>
                <a:latin typeface="Arial" panose="020B0604020202020204" pitchFamily="34" charset="0"/>
              </a:rPr>
              <a:t>ᴗ</a:t>
            </a:r>
            <a:r>
              <a:rPr lang="ii-CN" altLang="en-US" b="0" i="0">
                <a:effectLst/>
                <a:latin typeface="Arial" panose="020B0604020202020204" pitchFamily="34" charset="0"/>
              </a:rPr>
              <a:t>ꈍ</a:t>
            </a:r>
            <a:r>
              <a:rPr lang="en-US" altLang="ii-CN" b="0" i="0">
                <a:effectLst/>
                <a:latin typeface="Arial" panose="020B0604020202020204" pitchFamily="34" charset="0"/>
              </a:rPr>
              <a:t>)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D72F24-A7AB-E34D-8C65-C365B4C4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776"/>
            <a:ext cx="6281928" cy="3648456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My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phone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model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Huawei P40 Lite E)</a:t>
            </a:r>
          </a:p>
          <a:p>
            <a:pPr marL="0" indent="0">
              <a:buNone/>
            </a:pP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usually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fun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researching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texting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watching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  YouTube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videos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listening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playlists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weird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music</a:t>
            </a: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School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tablet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model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C20)</a:t>
            </a:r>
          </a:p>
          <a:p>
            <a:pPr marL="0" indent="0">
              <a:buNone/>
            </a:pP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  I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school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watching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horror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movies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anime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Laptop (some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old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Windows,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think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Windows 2007)</a:t>
            </a:r>
          </a:p>
          <a:p>
            <a:pPr marL="0" indent="0">
              <a:buNone/>
            </a:pP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 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sometimes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watching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series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movies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art 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videos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on YouTube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earbuds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since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I’m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too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broke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for Bluetooth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headphones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or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Uighur" panose="02000000000000000000" pitchFamily="2" charset="-78"/>
              </a:rPr>
              <a:t>Airpods</a:t>
            </a:r>
            <a:endParaRPr lang="sr-Latn-RS" dirty="0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F427D379-5162-ED4D-84B1-9F7AD3A46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635" y="484632"/>
            <a:ext cx="2790023" cy="2790023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91C5C264-569E-A449-8687-230858D7F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170" y="3726236"/>
            <a:ext cx="3321198" cy="220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E99988-2A47-1B47-8543-FF9F9EB4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hr-HR" sz="4000">
                <a:latin typeface="Perpetua Titling MT" panose="02020502060505020804" pitchFamily="18" charset="0"/>
              </a:rPr>
              <a:t>Time spent on technology </a:t>
            </a:r>
            <a:r>
              <a:rPr lang="hr-HR" sz="4000" b="0" i="0">
                <a:effectLst/>
                <a:latin typeface="Arial" panose="020B0604020202020204" pitchFamily="34" charset="0"/>
              </a:rPr>
              <a:t>••̩̩͙⊰</a:t>
            </a:r>
            <a:endParaRPr lang="sr-Latn-RS" sz="4000">
              <a:latin typeface="Perpetua Titling MT" panose="02020502060505020804" pitchFamily="18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8262DDB-8068-3D48-990E-EE527866D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889356-4B73-2548-B53A-8E6C730C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/>
          <a:lstStyle/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school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tablet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mainly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during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school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hours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yet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sometimes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afternoon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watch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funny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YouTube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videos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spend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LOT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time on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phone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Honestly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should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start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less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have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time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myself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without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attached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Internet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dramas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do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daily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life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really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should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spend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more time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reading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taking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walks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since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it’s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probably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better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mental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health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). </a:t>
            </a:r>
            <a:endParaRPr lang="sr-Latn-R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53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23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24A31-6D41-824C-B872-FA97ECC1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504" y="365207"/>
            <a:ext cx="5956895" cy="1371600"/>
          </a:xfrm>
        </p:spPr>
        <p:txBody>
          <a:bodyPr>
            <a:noAutofit/>
          </a:bodyPr>
          <a:lstStyle/>
          <a:p>
            <a:r>
              <a:rPr lang="hr-HR" sz="3200" dirty="0" err="1">
                <a:latin typeface="Perpetua Titling MT" panose="02020502060505020804" pitchFamily="18" charset="0"/>
              </a:rPr>
              <a:t>What</a:t>
            </a:r>
            <a:r>
              <a:rPr lang="hr-HR" sz="3200" dirty="0">
                <a:latin typeface="Perpetua Titling MT" panose="02020502060505020804" pitchFamily="18" charset="0"/>
              </a:rPr>
              <a:t> HAS </a:t>
            </a:r>
            <a:r>
              <a:rPr lang="hr-HR" sz="3200" dirty="0" err="1">
                <a:latin typeface="Perpetua Titling MT" panose="02020502060505020804" pitchFamily="18" charset="0"/>
              </a:rPr>
              <a:t>my</a:t>
            </a:r>
            <a:r>
              <a:rPr lang="hr-HR" sz="3200" dirty="0">
                <a:latin typeface="Perpetua Titling MT" panose="02020502060505020804" pitchFamily="18" charset="0"/>
              </a:rPr>
              <a:t> </a:t>
            </a:r>
            <a:r>
              <a:rPr lang="hr-HR" sz="3200" dirty="0" err="1">
                <a:latin typeface="Perpetua Titling MT" panose="02020502060505020804" pitchFamily="18" charset="0"/>
              </a:rPr>
              <a:t>health</a:t>
            </a:r>
            <a:r>
              <a:rPr lang="hr-HR" sz="3200" dirty="0">
                <a:latin typeface="Perpetua Titling MT" panose="02020502060505020804" pitchFamily="18" charset="0"/>
              </a:rPr>
              <a:t>  </a:t>
            </a:r>
            <a:r>
              <a:rPr lang="hr-HR" sz="3200" dirty="0" err="1">
                <a:latin typeface="Perpetua Titling MT" panose="02020502060505020804" pitchFamily="18" charset="0"/>
              </a:rPr>
              <a:t>lost</a:t>
            </a:r>
            <a:r>
              <a:rPr lang="hr-HR" sz="3200" dirty="0">
                <a:latin typeface="Perpetua Titling MT" panose="02020502060505020804" pitchFamily="18" charset="0"/>
              </a:rPr>
              <a:t> for </a:t>
            </a:r>
            <a:r>
              <a:rPr lang="hr-HR" sz="3200" dirty="0" err="1">
                <a:latin typeface="Perpetua Titling MT" panose="02020502060505020804" pitchFamily="18" charset="0"/>
              </a:rPr>
              <a:t>the</a:t>
            </a:r>
            <a:r>
              <a:rPr lang="hr-HR" sz="3200" dirty="0">
                <a:latin typeface="Perpetua Titling MT" panose="02020502060505020804" pitchFamily="18" charset="0"/>
              </a:rPr>
              <a:t> </a:t>
            </a:r>
            <a:r>
              <a:rPr lang="hr-HR" sz="3200" dirty="0" err="1">
                <a:latin typeface="Perpetua Titling MT" panose="02020502060505020804" pitchFamily="18" charset="0"/>
              </a:rPr>
              <a:t>villain</a:t>
            </a:r>
            <a:r>
              <a:rPr lang="hr-HR" sz="3200" dirty="0">
                <a:latin typeface="Perpetua Titling MT" panose="02020502060505020804" pitchFamily="18" charset="0"/>
              </a:rPr>
              <a:t> </a:t>
            </a:r>
            <a:r>
              <a:rPr lang="hr-HR" sz="3200" dirty="0" err="1">
                <a:latin typeface="Perpetua Titling MT" panose="02020502060505020804" pitchFamily="18" charset="0"/>
              </a:rPr>
              <a:t>named</a:t>
            </a:r>
            <a:r>
              <a:rPr lang="hr-HR" sz="3200" dirty="0">
                <a:latin typeface="Perpetua Titling MT" panose="02020502060505020804" pitchFamily="18" charset="0"/>
              </a:rPr>
              <a:t> </a:t>
            </a:r>
            <a:r>
              <a:rPr lang="hr-HR" sz="3200" dirty="0" err="1">
                <a:latin typeface="Perpetua Titling MT" panose="02020502060505020804" pitchFamily="18" charset="0"/>
              </a:rPr>
              <a:t>technology</a:t>
            </a:r>
            <a:r>
              <a:rPr lang="hr-HR" sz="3200" dirty="0">
                <a:latin typeface="Perpetua Titling MT" panose="02020502060505020804" pitchFamily="18" charset="0"/>
              </a:rPr>
              <a:t> </a:t>
            </a:r>
            <a:r>
              <a:rPr lang="hr-HR" sz="3200" b="0" i="0" dirty="0">
                <a:effectLst/>
                <a:latin typeface="Arial" panose="020B0604020202020204" pitchFamily="34" charset="0"/>
              </a:rPr>
              <a:t>❅｡.</a:t>
            </a:r>
            <a:endParaRPr lang="sr-Latn-RS" sz="3200" dirty="0">
              <a:latin typeface="Perpetua Titling MT" panose="02020502060505020804" pitchFamily="18" charset="0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751C0E9-4187-482F-9E57-6F626A9C4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B95EE4FA-0947-9246-B13F-838D0B64B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4" y="802099"/>
            <a:ext cx="3324388" cy="2617955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A5D494F4-DB8B-4D3D-A107-4E84A0B74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2243" y="239052"/>
            <a:ext cx="2722671" cy="2474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FC58BE-64BA-44F6-B62D-AA29B1BF6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324388" cy="24700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2E2B96B-CFCA-A94B-8A61-76E0E5340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243" y="3388461"/>
            <a:ext cx="2722671" cy="2722671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9D81C2-20F4-534B-8EF0-C693E7B15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1" y="2032236"/>
            <a:ext cx="5244694" cy="3931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back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tends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hurt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due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bizzare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positions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I’m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during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school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hours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free time.</a:t>
            </a:r>
          </a:p>
          <a:p>
            <a:pPr>
              <a:lnSpc>
                <a:spcPct val="90000"/>
              </a:lnSpc>
            </a:pP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Sometimes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I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experience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pain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abdomen,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especially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if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have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period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cramps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I’ve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decided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lazy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potato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lay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bed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limbs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everywhere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phone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tangled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that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mess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wrist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neck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head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hurt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especially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when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I’m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doing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assignments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at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night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or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when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just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spend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way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too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much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front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these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monstrous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sz="17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screens</a:t>
            </a:r>
            <a:r>
              <a:rPr lang="hr-HR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  <a:endParaRPr lang="sr-Latn-RS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C1CF8899-4EAD-FC47-89BB-45A2CFBABFA6}"/>
              </a:ext>
            </a:extLst>
          </p:cNvPr>
          <p:cNvSpPr/>
          <p:nvPr/>
        </p:nvSpPr>
        <p:spPr>
          <a:xfrm>
            <a:off x="3692243" y="238376"/>
            <a:ext cx="2722670" cy="2474936"/>
          </a:xfrm>
          <a:prstGeom prst="rect">
            <a:avLst/>
          </a:prstGeom>
          <a:solidFill>
            <a:srgbClr val="CF6E6F"/>
          </a:solidFill>
          <a:ln>
            <a:solidFill>
              <a:srgbClr val="CF6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8A24DD1-A151-9048-AB70-25CE831C070C}"/>
              </a:ext>
            </a:extLst>
          </p:cNvPr>
          <p:cNvSpPr txBox="1"/>
          <p:nvPr/>
        </p:nvSpPr>
        <p:spPr>
          <a:xfrm>
            <a:off x="10074" y="3262018"/>
            <a:ext cx="2526596" cy="646331"/>
          </a:xfrm>
          <a:prstGeom prst="rect">
            <a:avLst/>
          </a:prstGeom>
          <a:solidFill>
            <a:srgbClr val="CF6E6F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this girl is honestly me during my period </a:t>
            </a:r>
            <a:endParaRPr lang="sr-Latn-RS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E1FFFDCD-B38D-2E42-A0C6-227D64049944}"/>
              </a:ext>
            </a:extLst>
          </p:cNvPr>
          <p:cNvSpPr/>
          <p:nvPr/>
        </p:nvSpPr>
        <p:spPr>
          <a:xfrm>
            <a:off x="233264" y="4133667"/>
            <a:ext cx="3324388" cy="2491067"/>
          </a:xfrm>
          <a:prstGeom prst="rect">
            <a:avLst/>
          </a:prstGeom>
          <a:solidFill>
            <a:srgbClr val="CF6E6F"/>
          </a:solidFill>
          <a:ln>
            <a:solidFill>
              <a:srgbClr val="CF6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2" name="Slika 13">
            <a:extLst>
              <a:ext uri="{FF2B5EF4-FFF2-40B4-BE49-F238E27FC236}">
                <a16:creationId xmlns:a16="http://schemas.microsoft.com/office/drawing/2014/main" id="{F63DE642-D299-F140-A5E5-773DE45486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246" r="17899" b="16746"/>
          <a:stretch/>
        </p:blipFill>
        <p:spPr>
          <a:xfrm rot="20282530">
            <a:off x="107855" y="35627"/>
            <a:ext cx="701845" cy="65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3EF527E-76C9-48D0-AD8D-3694C5FCE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0B011F-6C65-4AC1-9953-6861E70A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51EB1D3-FBAB-894C-8FE7-4CEF7B23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hr-HR" sz="3600">
                <a:latin typeface="Perpetua Titling MT" panose="02020502060505020804" pitchFamily="18" charset="0"/>
              </a:rPr>
              <a:t>And what about Our daily lives? </a:t>
            </a:r>
            <a:r>
              <a:rPr lang="bo-CN" sz="3600" b="0" i="0">
                <a:effectLst/>
                <a:latin typeface="Arial" panose="020B0604020202020204" pitchFamily="34" charset="0"/>
              </a:rPr>
              <a:t>༅༅༅༅༅༅༅༅༅༅༅༅</a:t>
            </a:r>
            <a:endParaRPr lang="sr-Latn-RS" sz="3600">
              <a:latin typeface="Perpetua Titling MT" panose="020205020605050208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E36FD7-7D9F-BA4F-84A7-974C894F6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/>
          <a:lstStyle/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As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live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21st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century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can’t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imagine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lives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without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Everything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modern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simplified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easy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access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touch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screens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with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more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eco-friendly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solutions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etc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more some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things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become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common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will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cheaper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easier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find</a:t>
            </a: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do online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shopping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browse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news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listen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music, make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calls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organize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schedule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play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videogames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text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friend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many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other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fun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things</a:t>
            </a:r>
            <a:endParaRPr lang="sr-Latn-R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58542E3-2FBB-0545-844D-D95E8C6E8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170" y="771943"/>
            <a:ext cx="3318953" cy="2215401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782051B4-F3A6-1A4C-9E8B-C3ACEA01C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170" y="3722084"/>
            <a:ext cx="3321198" cy="221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2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D63290-A5DB-D944-B795-E0D39011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Perpetua Titling MT" panose="02020502060505020804" pitchFamily="18" charset="0"/>
              </a:rPr>
              <a:t>And what doctors say?</a:t>
            </a:r>
            <a:r>
              <a:rPr lang="hi-IN" b="0" i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i-IN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ु</a:t>
            </a:r>
            <a:endParaRPr lang="sr-Latn-RS">
              <a:solidFill>
                <a:schemeClr val="tx1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EE9FEE-9A5B-7741-BD4D-C1FCAEDCA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According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American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Optometric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Association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(AOA)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way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too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much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lead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digital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eye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strain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symptoms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blurred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vision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dry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eyes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headaches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neck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shoulder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pain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study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from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2017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says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that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addictons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phones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cause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serious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neck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problems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since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head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unnatural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position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(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same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for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shoulder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spine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problems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;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get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rid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should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fix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posture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get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ergonomic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chair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other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take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frequent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breaks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stretch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According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National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Sleep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Foundation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phone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before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bed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b="0" i="0" dirty="0" err="1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physiologically</a:t>
            </a:r>
            <a:r>
              <a:rPr lang="hr-HR" b="0" i="0" dirty="0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b="0" i="0" dirty="0" err="1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b="0" i="0" dirty="0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b="0" i="0" dirty="0" err="1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psychologically</a:t>
            </a:r>
            <a:r>
              <a:rPr lang="hr-HR" b="0" i="0" dirty="0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b="0" i="0" dirty="0" err="1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affect</a:t>
            </a:r>
            <a:r>
              <a:rPr lang="hr-HR" b="0" i="0" dirty="0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b="0" i="0" dirty="0" err="1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your</a:t>
            </a:r>
            <a:r>
              <a:rPr lang="hr-HR" b="0" i="0" dirty="0">
                <a:solidFill>
                  <a:srgbClr val="231F2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sleeping </a:t>
            </a:r>
            <a:endParaRPr lang="sr-Latn-R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997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7D082425-86CC-034C-A48E-98C82E74FD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>
                <a:latin typeface="Perpetua Titling MT" panose="02020502060505020804" pitchFamily="18" charset="0"/>
              </a:rPr>
              <a:t>And what doctors say?</a:t>
            </a:r>
            <a:r>
              <a:rPr lang="hi-IN">
                <a:solidFill>
                  <a:srgbClr val="555555"/>
                </a:solidFill>
                <a:latin typeface="Arial" panose="020B0604020202020204" pitchFamily="34" charset="0"/>
              </a:rPr>
              <a:t> </a:t>
            </a:r>
            <a:r>
              <a:rPr lang="hi-IN">
                <a:solidFill>
                  <a:schemeClr val="tx1"/>
                </a:solidFill>
                <a:latin typeface="Arial" panose="020B0604020202020204" pitchFamily="34" charset="0"/>
              </a:rPr>
              <a:t>ु</a:t>
            </a:r>
            <a:endParaRPr lang="sr-Latn-RS">
              <a:solidFill>
                <a:schemeClr val="tx1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287A34B8-CE13-B24F-9909-CF7CF8E59F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studies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show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that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people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who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socially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media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are more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isolated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from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world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;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problematic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Internet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lead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depression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substance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anger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issues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boys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less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aware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this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;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media’s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influnce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also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lead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anxiety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body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dysmorphia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dysphoria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eating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disorders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other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mentall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illnesses</a:t>
            </a: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Children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who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use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from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very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young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age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have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behaviour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issues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less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time to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play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loss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social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skills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obesity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sleep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problems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violent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behaviour</a:t>
            </a:r>
            <a:endParaRPr lang="hr-HR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Other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than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also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affects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our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environment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which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results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are water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air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pollution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deplotion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natural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resources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extincion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many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animals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plant</a:t>
            </a:r>
            <a:r>
              <a:rPr lang="hr-HR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hr-HR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species</a:t>
            </a:r>
            <a:endParaRPr lang="sr-Latn-R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612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19D4F9-AE95-0D48-9EF8-7CEF2954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hr-HR">
                <a:latin typeface="Perpetua Titling MT" panose="02020502060505020804" pitchFamily="18" charset="0"/>
              </a:rPr>
            </a:br>
            <a:r>
              <a:rPr lang="hr-HR">
                <a:latin typeface="Perpetua Titling MT" panose="02020502060505020804" pitchFamily="18" charset="0"/>
              </a:rPr>
              <a:t>My opinions 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o(≧∇≦o)</a:t>
            </a:r>
            <a:b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sr-Latn-RS">
              <a:solidFill>
                <a:schemeClr val="tx1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E85C68-7156-4446-AB64-2FBC47406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Technology is necessary for our lifestyle, but we still need to use it corectly and frequently take brekas from it</a:t>
            </a:r>
          </a:p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If it’s really affecting someone’s health in a bad way, they should see a doctor since we don’t want it to get worse</a:t>
            </a:r>
          </a:p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It’s useful and I like it, but everything has it’s limits</a:t>
            </a:r>
          </a:p>
          <a:p>
            <a:r>
              <a:rPr lang="hr-HR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There are many bad people out there, so everyone should be careful using the Internet and social media, especially if they are a minor  </a:t>
            </a:r>
            <a:endParaRPr lang="sr-Latn-R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512027BB-D90D-F948-B76F-32D029347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2630"/>
            <a:ext cx="6716232" cy="6725370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333D5F5D-BFFF-DA49-9EDA-62788176E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209" y="-130676"/>
            <a:ext cx="9804991" cy="69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649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Široki zaslon</PresentationFormat>
  <Paragraphs>46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20" baseType="lpstr">
      <vt:lpstr>Microsoft JhengHei UI</vt:lpstr>
      <vt:lpstr>Arial</vt:lpstr>
      <vt:lpstr>Century Gothic</vt:lpstr>
      <vt:lpstr>Garamond</vt:lpstr>
      <vt:lpstr>Georgia Pro Black</vt:lpstr>
      <vt:lpstr>Microsoft Himalaya</vt:lpstr>
      <vt:lpstr>Open Sans</vt:lpstr>
      <vt:lpstr>Perpetua Titling MT</vt:lpstr>
      <vt:lpstr>Sapun</vt:lpstr>
      <vt:lpstr>𝐩𝐫𝐨𝐬 𝐚𝐧𝐝 𝐜𝐨𝐧𝐬 𝐨𝐟 𝐮𝐬𝐢𝐧𝐠 𝐦𝐨𝐝𝐞𝐫𝐧 𝐭𝐞𝐜𝐡𝐧𝐨𝐥𝐨𝐠𝐲 ˚⸙͎۪۫⋆</vt:lpstr>
      <vt:lpstr>Disclaimer ヽ｀、ヽ｀</vt:lpstr>
      <vt:lpstr>Technology i use (ꈍᴗꈍ)</vt:lpstr>
      <vt:lpstr>Time spent on technology ••̩̩͙⊰</vt:lpstr>
      <vt:lpstr>What HAS my health  lost for the villain named technology ❅｡.</vt:lpstr>
      <vt:lpstr>And what about Our daily lives? ༅༅༅༅༅༅༅༅༅༅༅༅</vt:lpstr>
      <vt:lpstr>And what doctors say? ु</vt:lpstr>
      <vt:lpstr>And what doctors say? ु</vt:lpstr>
      <vt:lpstr> My opinions o(≧∇≦o) </vt:lpstr>
      <vt:lpstr> My sources  (≡^∇^≡) </vt:lpstr>
      <vt:lpstr>𝓽𝓱𝓪𝓽'𝓼 𝓪𝓵𝓵 𝓯𝓸𝓵𝓴𝓼 :D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𝐏𝐫𝐨𝐬 𝐚𝐧𝐝 𝐜𝐨𝐧𝐬 𝐨𝐟 𝐮𝐬𝐢𝐧𝐠 𝐦𝐨𝐝𝐞𝐫𝐧 𝐭𝐞𝐜𝐡𝐧𝐨𝐥𝐨𝐠𝐲 ˚⸙͎۪۫⋆</dc:title>
  <dc:creator>Cvita Grubišić</dc:creator>
  <cp:lastModifiedBy>Marijana Buljan</cp:lastModifiedBy>
  <cp:revision>6</cp:revision>
  <dcterms:created xsi:type="dcterms:W3CDTF">2021-01-21T17:55:35Z</dcterms:created>
  <dcterms:modified xsi:type="dcterms:W3CDTF">2021-04-03T09:28:18Z</dcterms:modified>
</cp:coreProperties>
</file>