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16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06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22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05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390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936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857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38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72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238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07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6877A-D282-4202-BD8C-4CA63B108ADF}" type="datetimeFigureOut">
              <a:rPr lang="hr-HR" smtClean="0"/>
              <a:t>22.2.2017.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590D-61F7-4EAA-B1BE-AD4788B6297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1894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Jokerman" pitchFamily="82" charset="0"/>
              </a:rPr>
              <a:t>RIŽINICE</a:t>
            </a:r>
            <a:endParaRPr lang="hr-HR" dirty="0">
              <a:latin typeface="Jokerm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MIA I DORA ZELIĆ</a:t>
            </a:r>
          </a:p>
          <a:p>
            <a:r>
              <a:rPr lang="hr-HR" dirty="0" smtClean="0"/>
              <a:t>4.a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513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Rižinice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Na mjestu zvanom RIŽINICE, uz potok sv. Ilije </a:t>
            </a:r>
            <a:r>
              <a:rPr lang="vi-VN" dirty="0" smtClean="0"/>
              <a:t> </a:t>
            </a:r>
            <a:r>
              <a:rPr lang="vi-VN" dirty="0"/>
              <a:t>podigao je knez Trpimir oko 852. godine benediktinski samostan. U povelji iz 852. godine koja nam govori kako je knez opskrbio samostan svim potrebnim, prvi put su u povijesti spominje ime Hrvata.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/>
            </a:r>
            <a:br>
              <a:rPr lang="vi-VN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217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je to otkriveno?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 smtClean="0"/>
              <a:t>Jedan je zemljoradnik našao odlomak s natpisom  i donio ga 1891. don Frani Buliću. Na tom je mjestu don Frane započeo iskapanja i 1895. je otkrivena malena crkva i samostan. Crkva je tipično samostanska: više prostora za redovnike nego za vjernike. Po nađenim ulomcima Bulić je rekonstruirao veći natpis: "Za kneza Trpimira prikažite Kristu molitvu u strahopoštovanju prignuvši glavu". Na zapadnoj strani crkve sačuvali su se zidovi samostana, a otkriveno je i groblje. Antički sarkofazi i natpisi svjedoče za suvremenost groblja sa starokršćanskom crkvom, a ovalni grobovi i nakit pokazuju da su se tu pokapali i Hrvati, počevši od IX. pa do XV. stoljeća.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190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Sada/Prije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r>
              <a:rPr lang="hr-HR" sz="2000" dirty="0" smtClean="0"/>
              <a:t> kako su </a:t>
            </a:r>
            <a:r>
              <a:rPr lang="hr-HR" sz="2000" dirty="0" err="1" smtClean="0"/>
              <a:t>Rižinice</a:t>
            </a:r>
            <a:r>
              <a:rPr lang="hr-HR" sz="2000" dirty="0" smtClean="0"/>
              <a:t> izgledale prije,                a kako </a:t>
            </a:r>
            <a:r>
              <a:rPr lang="hr-HR" sz="2000" dirty="0" err="1" smtClean="0"/>
              <a:t>Rižinice</a:t>
            </a:r>
            <a:r>
              <a:rPr lang="hr-HR" sz="2000" dirty="0" smtClean="0"/>
              <a:t> sada izgledaju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88840"/>
            <a:ext cx="4032448" cy="311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98042"/>
            <a:ext cx="3931422" cy="31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59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7140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Rižinice</a:t>
            </a:r>
            <a:endParaRPr lang="hr-HR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vi-VN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Rižinice,</a:t>
            </a:r>
            <a:r>
              <a:rPr lang="vi-V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 arheološko nalazište u Rupotinama uz cestu Solin–Klis. U doba kneza Trpimira ondje je na ostatcima ranokršćanske jednobrodne crkve bio podignut prvi benediktinski samostan u Dalmaciji. O tome svjedoči povelja kneza Trpimira iz 852. kao i ondje pronađeni ulomak zabata oltarne pregrade na kojem se spominje ime kneza Trpimira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. </a:t>
            </a:r>
            <a:r>
              <a:rPr lang="vi-V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Arheološka istraživanja vodio je F. Bulić </a:t>
            </a:r>
            <a:r>
              <a:rPr lang="vi-VN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vi-VN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a potom i E. Dyggve (1930-ih). Uz crkvu je otkriven i veći broj grobova – rimskih iz ranokršćanskoga doba, te starohrvatskih grobova iz IX. i X. st.; groblje je bilo u funkciji i za mletačke vladavine.</a:t>
            </a:r>
            <a:r>
              <a:rPr lang="hr-HR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endParaRPr lang="hr-HR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8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HVALA NA </a:t>
            </a:r>
            <a:r>
              <a:rPr lang="hr-HR" dirty="0" smtClean="0"/>
              <a:t>PAŽNJI</a:t>
            </a:r>
            <a:r>
              <a:rPr lang="hr-HR" dirty="0" smtClean="0"/>
              <a:t>!!!!!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4" name="Nasmiješeno lice 3"/>
          <p:cNvSpPr/>
          <p:nvPr/>
        </p:nvSpPr>
        <p:spPr>
          <a:xfrm>
            <a:off x="3203848" y="1628800"/>
            <a:ext cx="4104456" cy="381642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nimljeni zvu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03648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77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199</Words>
  <Application>Microsoft Office PowerPoint</Application>
  <PresentationFormat>Prikaz na zaslonu (4:3)</PresentationFormat>
  <Paragraphs>19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RIŽINICE</vt:lpstr>
      <vt:lpstr>Rižinice</vt:lpstr>
      <vt:lpstr>Kako je to otkriveno?</vt:lpstr>
      <vt:lpstr>Sada/Prije</vt:lpstr>
      <vt:lpstr>Rižinice</vt:lpstr>
      <vt:lpstr>HVALA NA PAŽNJI!!!!!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RIŽINICE</dc:title>
  <dc:creator>PC</dc:creator>
  <cp:lastModifiedBy>PC</cp:lastModifiedBy>
  <cp:revision>7</cp:revision>
  <dcterms:created xsi:type="dcterms:W3CDTF">2017-02-21T17:38:54Z</dcterms:created>
  <dcterms:modified xsi:type="dcterms:W3CDTF">2017-02-22T06:27:05Z</dcterms:modified>
</cp:coreProperties>
</file>